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246" r:id="rId5"/>
    <p:sldId id="2245" r:id="rId6"/>
    <p:sldId id="257" r:id="rId7"/>
    <p:sldId id="288" r:id="rId8"/>
    <p:sldId id="289" r:id="rId9"/>
    <p:sldId id="292" r:id="rId10"/>
    <p:sldId id="3105" r:id="rId11"/>
    <p:sldId id="3104" r:id="rId12"/>
    <p:sldId id="3086" r:id="rId13"/>
    <p:sldId id="3088" r:id="rId14"/>
    <p:sldId id="3089" r:id="rId15"/>
    <p:sldId id="3087" r:id="rId16"/>
    <p:sldId id="3092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E34"/>
    <a:srgbClr val="005F40"/>
    <a:srgbClr val="479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1D941-A719-4F3A-A820-59799D05FBB7}" v="21" dt="2025-09-17T08:27:49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na Rohlmann" userId="a0a3a23d-0713-49d8-aa09-6d69cfc57a3f" providerId="ADAL" clId="{131849C3-B03D-4D6F-9D7E-4773A916D83C}"/>
    <pc:docChg chg="custSel addSld delSld modSld">
      <pc:chgData name="Verena Rohlmann" userId="a0a3a23d-0713-49d8-aa09-6d69cfc57a3f" providerId="ADAL" clId="{131849C3-B03D-4D6F-9D7E-4773A916D83C}" dt="2025-09-17T08:28:18.904" v="484" actId="5793"/>
      <pc:docMkLst>
        <pc:docMk/>
      </pc:docMkLst>
      <pc:sldChg chg="modSp mod">
        <pc:chgData name="Verena Rohlmann" userId="a0a3a23d-0713-49d8-aa09-6d69cfc57a3f" providerId="ADAL" clId="{131849C3-B03D-4D6F-9D7E-4773A916D83C}" dt="2025-09-15T04:57:42.919" v="91" actId="20577"/>
        <pc:sldMkLst>
          <pc:docMk/>
          <pc:sldMk cId="1182417355" sldId="257"/>
        </pc:sldMkLst>
        <pc:spChg chg="mod">
          <ac:chgData name="Verena Rohlmann" userId="a0a3a23d-0713-49d8-aa09-6d69cfc57a3f" providerId="ADAL" clId="{131849C3-B03D-4D6F-9D7E-4773A916D83C}" dt="2025-09-15T04:57:42.919" v="91" actId="20577"/>
          <ac:spMkLst>
            <pc:docMk/>
            <pc:sldMk cId="1182417355" sldId="257"/>
            <ac:spMk id="15" creationId="{76D5AF58-F98A-6AF2-C579-8DB2596F9972}"/>
          </ac:spMkLst>
        </pc:spChg>
      </pc:sldChg>
      <pc:sldChg chg="del">
        <pc:chgData name="Verena Rohlmann" userId="a0a3a23d-0713-49d8-aa09-6d69cfc57a3f" providerId="ADAL" clId="{131849C3-B03D-4D6F-9D7E-4773A916D83C}" dt="2025-09-17T08:26:33.440" v="382" actId="47"/>
        <pc:sldMkLst>
          <pc:docMk/>
          <pc:sldMk cId="2676120913" sldId="271"/>
        </pc:sldMkLst>
      </pc:sldChg>
      <pc:sldChg chg="modSp mod">
        <pc:chgData name="Verena Rohlmann" userId="a0a3a23d-0713-49d8-aa09-6d69cfc57a3f" providerId="ADAL" clId="{131849C3-B03D-4D6F-9D7E-4773A916D83C}" dt="2025-09-15T04:57:37.885" v="89" actId="20577"/>
        <pc:sldMkLst>
          <pc:docMk/>
          <pc:sldMk cId="994312028" sldId="288"/>
        </pc:sldMkLst>
        <pc:spChg chg="mod">
          <ac:chgData name="Verena Rohlmann" userId="a0a3a23d-0713-49d8-aa09-6d69cfc57a3f" providerId="ADAL" clId="{131849C3-B03D-4D6F-9D7E-4773A916D83C}" dt="2025-09-15T04:57:37.885" v="89" actId="20577"/>
          <ac:spMkLst>
            <pc:docMk/>
            <pc:sldMk cId="994312028" sldId="288"/>
            <ac:spMk id="3" creationId="{47593AF4-9F6C-2833-7A8C-13F6EA8E83E4}"/>
          </ac:spMkLst>
        </pc:spChg>
      </pc:sldChg>
      <pc:sldChg chg="modSp mod">
        <pc:chgData name="Verena Rohlmann" userId="a0a3a23d-0713-49d8-aa09-6d69cfc57a3f" providerId="ADAL" clId="{131849C3-B03D-4D6F-9D7E-4773A916D83C}" dt="2025-09-15T04:57:35.009" v="88" actId="20577"/>
        <pc:sldMkLst>
          <pc:docMk/>
          <pc:sldMk cId="195061511" sldId="289"/>
        </pc:sldMkLst>
        <pc:spChg chg="mod">
          <ac:chgData name="Verena Rohlmann" userId="a0a3a23d-0713-49d8-aa09-6d69cfc57a3f" providerId="ADAL" clId="{131849C3-B03D-4D6F-9D7E-4773A916D83C}" dt="2025-09-15T04:57:35.009" v="88" actId="20577"/>
          <ac:spMkLst>
            <pc:docMk/>
            <pc:sldMk cId="195061511" sldId="289"/>
            <ac:spMk id="3" creationId="{031C6B34-E0AE-BE12-F714-CAA48ED42CA4}"/>
          </ac:spMkLst>
        </pc:spChg>
      </pc:sldChg>
      <pc:sldChg chg="addSp delSp modSp mod">
        <pc:chgData name="Verena Rohlmann" userId="a0a3a23d-0713-49d8-aa09-6d69cfc57a3f" providerId="ADAL" clId="{131849C3-B03D-4D6F-9D7E-4773A916D83C}" dt="2025-09-15T04:58:05.664" v="93" actId="21"/>
        <pc:sldMkLst>
          <pc:docMk/>
          <pc:sldMk cId="1704922969" sldId="292"/>
        </pc:sldMkLst>
        <pc:spChg chg="mod">
          <ac:chgData name="Verena Rohlmann" userId="a0a3a23d-0713-49d8-aa09-6d69cfc57a3f" providerId="ADAL" clId="{131849C3-B03D-4D6F-9D7E-4773A916D83C}" dt="2025-09-15T04:57:32.215" v="87" actId="20577"/>
          <ac:spMkLst>
            <pc:docMk/>
            <pc:sldMk cId="1704922969" sldId="292"/>
            <ac:spMk id="3" creationId="{299D2C99-E55F-68AD-78DC-DB093DBB7ACD}"/>
          </ac:spMkLst>
        </pc:spChg>
      </pc:sldChg>
      <pc:sldChg chg="modSp mod">
        <pc:chgData name="Verena Rohlmann" userId="a0a3a23d-0713-49d8-aa09-6d69cfc57a3f" providerId="ADAL" clId="{131849C3-B03D-4D6F-9D7E-4773A916D83C}" dt="2025-09-17T08:28:18.904" v="484" actId="5793"/>
        <pc:sldMkLst>
          <pc:docMk/>
          <pc:sldMk cId="87141853" sldId="2245"/>
        </pc:sldMkLst>
        <pc:spChg chg="mod">
          <ac:chgData name="Verena Rohlmann" userId="a0a3a23d-0713-49d8-aa09-6d69cfc57a3f" providerId="ADAL" clId="{131849C3-B03D-4D6F-9D7E-4773A916D83C}" dt="2025-09-17T08:28:18.904" v="484" actId="5793"/>
          <ac:spMkLst>
            <pc:docMk/>
            <pc:sldMk cId="87141853" sldId="2245"/>
            <ac:spMk id="5" creationId="{00000000-0000-0000-0000-000000000000}"/>
          </ac:spMkLst>
        </pc:spChg>
      </pc:sldChg>
      <pc:sldChg chg="addSp delSp modSp mod">
        <pc:chgData name="Verena Rohlmann" userId="a0a3a23d-0713-49d8-aa09-6d69cfc57a3f" providerId="ADAL" clId="{131849C3-B03D-4D6F-9D7E-4773A916D83C}" dt="2025-09-15T04:56:08.036" v="31" actId="27636"/>
        <pc:sldMkLst>
          <pc:docMk/>
          <pc:sldMk cId="1103501149" sldId="2246"/>
        </pc:sldMkLst>
        <pc:spChg chg="mod">
          <ac:chgData name="Verena Rohlmann" userId="a0a3a23d-0713-49d8-aa09-6d69cfc57a3f" providerId="ADAL" clId="{131849C3-B03D-4D6F-9D7E-4773A916D83C}" dt="2025-09-15T04:55:44.064" v="11" actId="20577"/>
          <ac:spMkLst>
            <pc:docMk/>
            <pc:sldMk cId="1103501149" sldId="2246"/>
            <ac:spMk id="2" creationId="{00000000-0000-0000-0000-000000000000}"/>
          </ac:spMkLst>
        </pc:spChg>
        <pc:spChg chg="mod">
          <ac:chgData name="Verena Rohlmann" userId="a0a3a23d-0713-49d8-aa09-6d69cfc57a3f" providerId="ADAL" clId="{131849C3-B03D-4D6F-9D7E-4773A916D83C}" dt="2025-09-15T04:56:08.036" v="31" actId="27636"/>
          <ac:spMkLst>
            <pc:docMk/>
            <pc:sldMk cId="1103501149" sldId="2246"/>
            <ac:spMk id="3" creationId="{00000000-0000-0000-0000-000000000000}"/>
          </ac:spMkLst>
        </pc:spChg>
        <pc:spChg chg="add mod">
          <ac:chgData name="Verena Rohlmann" userId="a0a3a23d-0713-49d8-aa09-6d69cfc57a3f" providerId="ADAL" clId="{131849C3-B03D-4D6F-9D7E-4773A916D83C}" dt="2025-09-15T04:56:00.855" v="17" actId="20577"/>
          <ac:spMkLst>
            <pc:docMk/>
            <pc:sldMk cId="1103501149" sldId="2246"/>
            <ac:spMk id="5" creationId="{32680636-E69F-A311-A9DB-67DB40C219A8}"/>
          </ac:spMkLst>
        </pc:spChg>
      </pc:sldChg>
      <pc:sldChg chg="addSp delSp modSp mod">
        <pc:chgData name="Verena Rohlmann" userId="a0a3a23d-0713-49d8-aa09-6d69cfc57a3f" providerId="ADAL" clId="{131849C3-B03D-4D6F-9D7E-4773A916D83C}" dt="2025-09-15T04:59:22.761" v="225" actId="20577"/>
        <pc:sldMkLst>
          <pc:docMk/>
          <pc:sldMk cId="755030358" sldId="3086"/>
        </pc:sldMkLst>
        <pc:spChg chg="mod">
          <ac:chgData name="Verena Rohlmann" userId="a0a3a23d-0713-49d8-aa09-6d69cfc57a3f" providerId="ADAL" clId="{131849C3-B03D-4D6F-9D7E-4773A916D83C}" dt="2025-09-15T04:58:51.666" v="204" actId="20577"/>
          <ac:spMkLst>
            <pc:docMk/>
            <pc:sldMk cId="755030358" sldId="3086"/>
            <ac:spMk id="2" creationId="{FE87036D-F39E-CD3E-28E7-49D4D0202F6C}"/>
          </ac:spMkLst>
        </pc:spChg>
        <pc:spChg chg="add mod">
          <ac:chgData name="Verena Rohlmann" userId="a0a3a23d-0713-49d8-aa09-6d69cfc57a3f" providerId="ADAL" clId="{131849C3-B03D-4D6F-9D7E-4773A916D83C}" dt="2025-09-15T04:59:00.396" v="209" actId="20577"/>
          <ac:spMkLst>
            <pc:docMk/>
            <pc:sldMk cId="755030358" sldId="3086"/>
            <ac:spMk id="3" creationId="{329A5306-F9F8-912D-55B4-E88E055C57D9}"/>
          </ac:spMkLst>
        </pc:spChg>
        <pc:graphicFrameChg chg="modGraphic">
          <ac:chgData name="Verena Rohlmann" userId="a0a3a23d-0713-49d8-aa09-6d69cfc57a3f" providerId="ADAL" clId="{131849C3-B03D-4D6F-9D7E-4773A916D83C}" dt="2025-09-15T04:59:22.761" v="225" actId="20577"/>
          <ac:graphicFrameMkLst>
            <pc:docMk/>
            <pc:sldMk cId="755030358" sldId="3086"/>
            <ac:graphicFrameMk id="4" creationId="{F9BA8784-1147-1784-D0E7-DECC4745745C}"/>
          </ac:graphicFrameMkLst>
        </pc:graphicFrameChg>
      </pc:sldChg>
      <pc:sldChg chg="delSp modSp mod">
        <pc:chgData name="Verena Rohlmann" userId="a0a3a23d-0713-49d8-aa09-6d69cfc57a3f" providerId="ADAL" clId="{131849C3-B03D-4D6F-9D7E-4773A916D83C}" dt="2025-09-17T08:27:51.573" v="468" actId="14100"/>
        <pc:sldMkLst>
          <pc:docMk/>
          <pc:sldMk cId="2453068248" sldId="3087"/>
        </pc:sldMkLst>
        <pc:spChg chg="del">
          <ac:chgData name="Verena Rohlmann" userId="a0a3a23d-0713-49d8-aa09-6d69cfc57a3f" providerId="ADAL" clId="{131849C3-B03D-4D6F-9D7E-4773A916D83C}" dt="2025-09-17T08:27:17.347" v="445" actId="478"/>
          <ac:spMkLst>
            <pc:docMk/>
            <pc:sldMk cId="2453068248" sldId="3087"/>
            <ac:spMk id="2" creationId="{D9C7A529-3320-76D4-0604-AACFAD56FFBD}"/>
          </ac:spMkLst>
        </pc:spChg>
        <pc:spChg chg="mod">
          <ac:chgData name="Verena Rohlmann" userId="a0a3a23d-0713-49d8-aa09-6d69cfc57a3f" providerId="ADAL" clId="{131849C3-B03D-4D6F-9D7E-4773A916D83C}" dt="2025-09-17T08:25:02.811" v="328" actId="20577"/>
          <ac:spMkLst>
            <pc:docMk/>
            <pc:sldMk cId="2453068248" sldId="3087"/>
            <ac:spMk id="5" creationId="{92F65E7D-9028-B434-81FB-5D5B191B672B}"/>
          </ac:spMkLst>
        </pc:spChg>
        <pc:spChg chg="mod">
          <ac:chgData name="Verena Rohlmann" userId="a0a3a23d-0713-49d8-aa09-6d69cfc57a3f" providerId="ADAL" clId="{131849C3-B03D-4D6F-9D7E-4773A916D83C}" dt="2025-09-17T08:27:07.091" v="442" actId="20577"/>
          <ac:spMkLst>
            <pc:docMk/>
            <pc:sldMk cId="2453068248" sldId="3087"/>
            <ac:spMk id="13" creationId="{8ADC233A-1A9B-FB74-6086-E64A3A4215BF}"/>
          </ac:spMkLst>
        </pc:spChg>
        <pc:spChg chg="mod">
          <ac:chgData name="Verena Rohlmann" userId="a0a3a23d-0713-49d8-aa09-6d69cfc57a3f" providerId="ADAL" clId="{131849C3-B03D-4D6F-9D7E-4773A916D83C}" dt="2025-09-17T08:26:57.372" v="415" actId="20577"/>
          <ac:spMkLst>
            <pc:docMk/>
            <pc:sldMk cId="2453068248" sldId="3087"/>
            <ac:spMk id="14" creationId="{88376531-E226-E5EB-C7F0-D6DD4AF615BC}"/>
          </ac:spMkLst>
        </pc:spChg>
        <pc:grpChg chg="del">
          <ac:chgData name="Verena Rohlmann" userId="a0a3a23d-0713-49d8-aa09-6d69cfc57a3f" providerId="ADAL" clId="{131849C3-B03D-4D6F-9D7E-4773A916D83C}" dt="2025-09-17T08:27:15.438" v="444" actId="478"/>
          <ac:grpSpMkLst>
            <pc:docMk/>
            <pc:sldMk cId="2453068248" sldId="3087"/>
            <ac:grpSpMk id="3" creationId="{BA59474F-EF10-4715-A9EC-11C721D7DC89}"/>
          </ac:grpSpMkLst>
        </pc:grpChg>
        <pc:graphicFrameChg chg="modGraphic">
          <ac:chgData name="Verena Rohlmann" userId="a0a3a23d-0713-49d8-aa09-6d69cfc57a3f" providerId="ADAL" clId="{131849C3-B03D-4D6F-9D7E-4773A916D83C}" dt="2025-09-17T08:24:54.356" v="319" actId="20577"/>
          <ac:graphicFrameMkLst>
            <pc:docMk/>
            <pc:sldMk cId="2453068248" sldId="3087"/>
            <ac:graphicFrameMk id="7" creationId="{DBD6661F-1933-4E52-850F-19B93F2C106D}"/>
          </ac:graphicFrameMkLst>
        </pc:graphicFrameChg>
        <pc:graphicFrameChg chg="mod modGraphic">
          <ac:chgData name="Verena Rohlmann" userId="a0a3a23d-0713-49d8-aa09-6d69cfc57a3f" providerId="ADAL" clId="{131849C3-B03D-4D6F-9D7E-4773A916D83C}" dt="2025-09-17T08:27:51.573" v="468" actId="14100"/>
          <ac:graphicFrameMkLst>
            <pc:docMk/>
            <pc:sldMk cId="2453068248" sldId="3087"/>
            <ac:graphicFrameMk id="8" creationId="{F89BD862-4F7F-C269-B6DE-B4508581214B}"/>
          </ac:graphicFrameMkLst>
        </pc:graphicFrameChg>
        <pc:picChg chg="del">
          <ac:chgData name="Verena Rohlmann" userId="a0a3a23d-0713-49d8-aa09-6d69cfc57a3f" providerId="ADAL" clId="{131849C3-B03D-4D6F-9D7E-4773A916D83C}" dt="2025-09-17T08:24:47.300" v="309" actId="478"/>
          <ac:picMkLst>
            <pc:docMk/>
            <pc:sldMk cId="2453068248" sldId="3087"/>
            <ac:picMk id="15" creationId="{214A5328-1E27-130F-F183-E14E310FCBB2}"/>
          </ac:picMkLst>
        </pc:picChg>
      </pc:sldChg>
      <pc:sldChg chg="modSp mod">
        <pc:chgData name="Verena Rohlmann" userId="a0a3a23d-0713-49d8-aa09-6d69cfc57a3f" providerId="ADAL" clId="{131849C3-B03D-4D6F-9D7E-4773A916D83C}" dt="2025-09-15T05:00:37.089" v="258" actId="20577"/>
        <pc:sldMkLst>
          <pc:docMk/>
          <pc:sldMk cId="2605474215" sldId="3088"/>
        </pc:sldMkLst>
        <pc:graphicFrameChg chg="modGraphic">
          <ac:chgData name="Verena Rohlmann" userId="a0a3a23d-0713-49d8-aa09-6d69cfc57a3f" providerId="ADAL" clId="{131849C3-B03D-4D6F-9D7E-4773A916D83C}" dt="2025-09-15T05:00:37.089" v="258" actId="20577"/>
          <ac:graphicFrameMkLst>
            <pc:docMk/>
            <pc:sldMk cId="2605474215" sldId="3088"/>
            <ac:graphicFrameMk id="6" creationId="{1625E0DF-3B62-89F0-AC31-BA790812B958}"/>
          </ac:graphicFrameMkLst>
        </pc:graphicFrameChg>
        <pc:graphicFrameChg chg="mod modGraphic">
          <ac:chgData name="Verena Rohlmann" userId="a0a3a23d-0713-49d8-aa09-6d69cfc57a3f" providerId="ADAL" clId="{131849C3-B03D-4D6F-9D7E-4773A916D83C}" dt="2025-09-15T05:00:18.564" v="242" actId="20577"/>
          <ac:graphicFrameMkLst>
            <pc:docMk/>
            <pc:sldMk cId="2605474215" sldId="3088"/>
            <ac:graphicFrameMk id="20" creationId="{5BE08C4B-0318-35D5-0989-D33471C92C3A}"/>
          </ac:graphicFrameMkLst>
        </pc:graphicFrameChg>
      </pc:sldChg>
      <pc:sldChg chg="delSp modSp mod">
        <pc:chgData name="Verena Rohlmann" userId="a0a3a23d-0713-49d8-aa09-6d69cfc57a3f" providerId="ADAL" clId="{131849C3-B03D-4D6F-9D7E-4773A916D83C}" dt="2025-09-17T08:24:37.064" v="299" actId="478"/>
        <pc:sldMkLst>
          <pc:docMk/>
          <pc:sldMk cId="4199158681" sldId="3089"/>
        </pc:sldMkLst>
        <pc:spChg chg="mod">
          <ac:chgData name="Verena Rohlmann" userId="a0a3a23d-0713-49d8-aa09-6d69cfc57a3f" providerId="ADAL" clId="{131849C3-B03D-4D6F-9D7E-4773A916D83C}" dt="2025-09-17T08:24:15.079" v="281" actId="20577"/>
          <ac:spMkLst>
            <pc:docMk/>
            <pc:sldMk cId="4199158681" sldId="3089"/>
            <ac:spMk id="3" creationId="{6B4A217D-F131-34AE-B745-DCCB02D43A01}"/>
          </ac:spMkLst>
        </pc:spChg>
        <pc:graphicFrameChg chg="modGraphic">
          <ac:chgData name="Verena Rohlmann" userId="a0a3a23d-0713-49d8-aa09-6d69cfc57a3f" providerId="ADAL" clId="{131849C3-B03D-4D6F-9D7E-4773A916D83C}" dt="2025-09-17T08:24:27.104" v="292" actId="20577"/>
          <ac:graphicFrameMkLst>
            <pc:docMk/>
            <pc:sldMk cId="4199158681" sldId="3089"/>
            <ac:graphicFrameMk id="6" creationId="{EA6DEFBB-85F4-F4DE-B26A-2D4AAF9FC661}"/>
          </ac:graphicFrameMkLst>
        </pc:graphicFrameChg>
        <pc:picChg chg="del">
          <ac:chgData name="Verena Rohlmann" userId="a0a3a23d-0713-49d8-aa09-6d69cfc57a3f" providerId="ADAL" clId="{131849C3-B03D-4D6F-9D7E-4773A916D83C}" dt="2025-09-17T08:24:30.316" v="295" actId="478"/>
          <ac:picMkLst>
            <pc:docMk/>
            <pc:sldMk cId="4199158681" sldId="3089"/>
            <ac:picMk id="8" creationId="{9DC5CF7A-7C78-EB91-C75C-29D24324C79A}"/>
          </ac:picMkLst>
        </pc:picChg>
        <pc:picChg chg="del">
          <ac:chgData name="Verena Rohlmann" userId="a0a3a23d-0713-49d8-aa09-6d69cfc57a3f" providerId="ADAL" clId="{131849C3-B03D-4D6F-9D7E-4773A916D83C}" dt="2025-09-17T08:24:33.763" v="297" actId="478"/>
          <ac:picMkLst>
            <pc:docMk/>
            <pc:sldMk cId="4199158681" sldId="3089"/>
            <ac:picMk id="10" creationId="{E86900FC-EDE8-7832-BE89-F43CAE8A10A7}"/>
          </ac:picMkLst>
        </pc:picChg>
        <pc:picChg chg="del">
          <ac:chgData name="Verena Rohlmann" userId="a0a3a23d-0713-49d8-aa09-6d69cfc57a3f" providerId="ADAL" clId="{131849C3-B03D-4D6F-9D7E-4773A916D83C}" dt="2025-09-17T08:24:37.064" v="299" actId="478"/>
          <ac:picMkLst>
            <pc:docMk/>
            <pc:sldMk cId="4199158681" sldId="3089"/>
            <ac:picMk id="12" creationId="{207B672E-D344-87B8-60AB-9245AA7EEBDF}"/>
          </ac:picMkLst>
        </pc:picChg>
        <pc:picChg chg="del">
          <ac:chgData name="Verena Rohlmann" userId="a0a3a23d-0713-49d8-aa09-6d69cfc57a3f" providerId="ADAL" clId="{131849C3-B03D-4D6F-9D7E-4773A916D83C}" dt="2025-09-17T08:24:32.048" v="296" actId="478"/>
          <ac:picMkLst>
            <pc:docMk/>
            <pc:sldMk cId="4199158681" sldId="3089"/>
            <ac:picMk id="14" creationId="{E492C934-EADB-5175-9DC4-5480E59A3FE0}"/>
          </ac:picMkLst>
        </pc:picChg>
        <pc:picChg chg="del">
          <ac:chgData name="Verena Rohlmann" userId="a0a3a23d-0713-49d8-aa09-6d69cfc57a3f" providerId="ADAL" clId="{131849C3-B03D-4D6F-9D7E-4773A916D83C}" dt="2025-09-17T08:24:35.461" v="298" actId="478"/>
          <ac:picMkLst>
            <pc:docMk/>
            <pc:sldMk cId="4199158681" sldId="3089"/>
            <ac:picMk id="16" creationId="{E4772A28-E508-7502-DA7F-FCC1309CC008}"/>
          </ac:picMkLst>
        </pc:picChg>
        <pc:picChg chg="del mod">
          <ac:chgData name="Verena Rohlmann" userId="a0a3a23d-0713-49d8-aa09-6d69cfc57a3f" providerId="ADAL" clId="{131849C3-B03D-4D6F-9D7E-4773A916D83C}" dt="2025-09-17T08:24:28.854" v="294" actId="478"/>
          <ac:picMkLst>
            <pc:docMk/>
            <pc:sldMk cId="4199158681" sldId="3089"/>
            <ac:picMk id="18" creationId="{19A18340-37A3-76BC-8AB6-C98CDB4DE6C2}"/>
          </ac:picMkLst>
        </pc:picChg>
      </pc:sldChg>
      <pc:sldChg chg="del">
        <pc:chgData name="Verena Rohlmann" userId="a0a3a23d-0713-49d8-aa09-6d69cfc57a3f" providerId="ADAL" clId="{131849C3-B03D-4D6F-9D7E-4773A916D83C}" dt="2025-09-17T08:25:13.016" v="330" actId="47"/>
        <pc:sldMkLst>
          <pc:docMk/>
          <pc:sldMk cId="2334105553" sldId="3090"/>
        </pc:sldMkLst>
      </pc:sldChg>
      <pc:sldChg chg="del">
        <pc:chgData name="Verena Rohlmann" userId="a0a3a23d-0713-49d8-aa09-6d69cfc57a3f" providerId="ADAL" clId="{131849C3-B03D-4D6F-9D7E-4773A916D83C}" dt="2025-09-17T08:25:10.340" v="329" actId="47"/>
        <pc:sldMkLst>
          <pc:docMk/>
          <pc:sldMk cId="180370135" sldId="3091"/>
        </pc:sldMkLst>
      </pc:sldChg>
      <pc:sldChg chg="modSp mod">
        <pc:chgData name="Verena Rohlmann" userId="a0a3a23d-0713-49d8-aa09-6d69cfc57a3f" providerId="ADAL" clId="{131849C3-B03D-4D6F-9D7E-4773A916D83C}" dt="2025-09-17T08:26:17.320" v="377" actId="20577"/>
        <pc:sldMkLst>
          <pc:docMk/>
          <pc:sldMk cId="2670211125" sldId="3092"/>
        </pc:sldMkLst>
        <pc:graphicFrameChg chg="modGraphic">
          <ac:chgData name="Verena Rohlmann" userId="a0a3a23d-0713-49d8-aa09-6d69cfc57a3f" providerId="ADAL" clId="{131849C3-B03D-4D6F-9D7E-4773A916D83C}" dt="2025-09-17T08:26:17.320" v="377" actId="20577"/>
          <ac:graphicFrameMkLst>
            <pc:docMk/>
            <pc:sldMk cId="2670211125" sldId="3092"/>
            <ac:graphicFrameMk id="4" creationId="{FAF8661B-8745-058A-62A9-6F9B2E30A3F6}"/>
          </ac:graphicFrameMkLst>
        </pc:graphicFrameChg>
      </pc:sldChg>
      <pc:sldChg chg="del">
        <pc:chgData name="Verena Rohlmann" userId="a0a3a23d-0713-49d8-aa09-6d69cfc57a3f" providerId="ADAL" clId="{131849C3-B03D-4D6F-9D7E-4773A916D83C}" dt="2025-09-17T08:25:14.697" v="331" actId="47"/>
        <pc:sldMkLst>
          <pc:docMk/>
          <pc:sldMk cId="1549898060" sldId="3093"/>
        </pc:sldMkLst>
      </pc:sldChg>
      <pc:sldChg chg="del">
        <pc:chgData name="Verena Rohlmann" userId="a0a3a23d-0713-49d8-aa09-6d69cfc57a3f" providerId="ADAL" clId="{131849C3-B03D-4D6F-9D7E-4773A916D83C}" dt="2025-09-17T08:26:24.074" v="379" actId="47"/>
        <pc:sldMkLst>
          <pc:docMk/>
          <pc:sldMk cId="2079291738" sldId="3094"/>
        </pc:sldMkLst>
      </pc:sldChg>
      <pc:sldChg chg="del">
        <pc:chgData name="Verena Rohlmann" userId="a0a3a23d-0713-49d8-aa09-6d69cfc57a3f" providerId="ADAL" clId="{131849C3-B03D-4D6F-9D7E-4773A916D83C}" dt="2025-09-17T08:26:26.091" v="380" actId="47"/>
        <pc:sldMkLst>
          <pc:docMk/>
          <pc:sldMk cId="3384272699" sldId="3095"/>
        </pc:sldMkLst>
      </pc:sldChg>
      <pc:sldChg chg="del">
        <pc:chgData name="Verena Rohlmann" userId="a0a3a23d-0713-49d8-aa09-6d69cfc57a3f" providerId="ADAL" clId="{131849C3-B03D-4D6F-9D7E-4773A916D83C}" dt="2025-09-17T08:26:21.426" v="378" actId="47"/>
        <pc:sldMkLst>
          <pc:docMk/>
          <pc:sldMk cId="3340992739" sldId="3096"/>
        </pc:sldMkLst>
      </pc:sldChg>
      <pc:sldChg chg="del">
        <pc:chgData name="Verena Rohlmann" userId="a0a3a23d-0713-49d8-aa09-6d69cfc57a3f" providerId="ADAL" clId="{131849C3-B03D-4D6F-9D7E-4773A916D83C}" dt="2025-09-17T08:26:26.782" v="381" actId="47"/>
        <pc:sldMkLst>
          <pc:docMk/>
          <pc:sldMk cId="484773857" sldId="3097"/>
        </pc:sldMkLst>
      </pc:sldChg>
      <pc:sldChg chg="del">
        <pc:chgData name="Verena Rohlmann" userId="a0a3a23d-0713-49d8-aa09-6d69cfc57a3f" providerId="ADAL" clId="{131849C3-B03D-4D6F-9D7E-4773A916D83C}" dt="2025-09-17T08:26:36.961" v="385" actId="47"/>
        <pc:sldMkLst>
          <pc:docMk/>
          <pc:sldMk cId="143215737" sldId="3098"/>
        </pc:sldMkLst>
      </pc:sldChg>
      <pc:sldChg chg="del">
        <pc:chgData name="Verena Rohlmann" userId="a0a3a23d-0713-49d8-aa09-6d69cfc57a3f" providerId="ADAL" clId="{131849C3-B03D-4D6F-9D7E-4773A916D83C}" dt="2025-09-17T08:26:39.007" v="388" actId="47"/>
        <pc:sldMkLst>
          <pc:docMk/>
          <pc:sldMk cId="1837573271" sldId="3099"/>
        </pc:sldMkLst>
      </pc:sldChg>
      <pc:sldChg chg="del">
        <pc:chgData name="Verena Rohlmann" userId="a0a3a23d-0713-49d8-aa09-6d69cfc57a3f" providerId="ADAL" clId="{131849C3-B03D-4D6F-9D7E-4773A916D83C}" dt="2025-09-17T08:26:36.065" v="383" actId="47"/>
        <pc:sldMkLst>
          <pc:docMk/>
          <pc:sldMk cId="4170043974" sldId="3100"/>
        </pc:sldMkLst>
      </pc:sldChg>
      <pc:sldChg chg="del">
        <pc:chgData name="Verena Rohlmann" userId="a0a3a23d-0713-49d8-aa09-6d69cfc57a3f" providerId="ADAL" clId="{131849C3-B03D-4D6F-9D7E-4773A916D83C}" dt="2025-09-17T08:26:36.411" v="384" actId="47"/>
        <pc:sldMkLst>
          <pc:docMk/>
          <pc:sldMk cId="1437319479" sldId="3101"/>
        </pc:sldMkLst>
      </pc:sldChg>
      <pc:sldChg chg="del">
        <pc:chgData name="Verena Rohlmann" userId="a0a3a23d-0713-49d8-aa09-6d69cfc57a3f" providerId="ADAL" clId="{131849C3-B03D-4D6F-9D7E-4773A916D83C}" dt="2025-09-17T08:26:38.315" v="387" actId="47"/>
        <pc:sldMkLst>
          <pc:docMk/>
          <pc:sldMk cId="853164549" sldId="3102"/>
        </pc:sldMkLst>
      </pc:sldChg>
      <pc:sldChg chg="del">
        <pc:chgData name="Verena Rohlmann" userId="a0a3a23d-0713-49d8-aa09-6d69cfc57a3f" providerId="ADAL" clId="{131849C3-B03D-4D6F-9D7E-4773A916D83C}" dt="2025-09-17T08:26:37.419" v="386" actId="47"/>
        <pc:sldMkLst>
          <pc:docMk/>
          <pc:sldMk cId="2849726727" sldId="3103"/>
        </pc:sldMkLst>
      </pc:sldChg>
      <pc:sldChg chg="addSp modSp add mod">
        <pc:chgData name="Verena Rohlmann" userId="a0a3a23d-0713-49d8-aa09-6d69cfc57a3f" providerId="ADAL" clId="{131849C3-B03D-4D6F-9D7E-4773A916D83C}" dt="2025-09-17T08:03:08.979" v="265" actId="20577"/>
        <pc:sldMkLst>
          <pc:docMk/>
          <pc:sldMk cId="1729813735" sldId="3104"/>
        </pc:sldMkLst>
        <pc:spChg chg="mod">
          <ac:chgData name="Verena Rohlmann" userId="a0a3a23d-0713-49d8-aa09-6d69cfc57a3f" providerId="ADAL" clId="{131849C3-B03D-4D6F-9D7E-4773A916D83C}" dt="2025-09-17T08:03:08.979" v="265" actId="20577"/>
          <ac:spMkLst>
            <pc:docMk/>
            <pc:sldMk cId="1729813735" sldId="3104"/>
            <ac:spMk id="2" creationId="{A2EE97DE-99C3-3F0D-93AE-54C9D90C519B}"/>
          </ac:spMkLst>
        </pc:spChg>
        <pc:spChg chg="mod">
          <ac:chgData name="Verena Rohlmann" userId="a0a3a23d-0713-49d8-aa09-6d69cfc57a3f" providerId="ADAL" clId="{131849C3-B03D-4D6F-9D7E-4773A916D83C}" dt="2025-09-15T04:56:54.818" v="33" actId="207"/>
          <ac:spMkLst>
            <pc:docMk/>
            <pc:sldMk cId="1729813735" sldId="3104"/>
            <ac:spMk id="3" creationId="{9A243F6E-4F6B-D8BF-F7A0-26753F2A8718}"/>
          </ac:spMkLst>
        </pc:spChg>
        <pc:spChg chg="add mod">
          <ac:chgData name="Verena Rohlmann" userId="a0a3a23d-0713-49d8-aa09-6d69cfc57a3f" providerId="ADAL" clId="{131849C3-B03D-4D6F-9D7E-4773A916D83C}" dt="2025-09-15T04:57:19.885" v="86" actId="20577"/>
          <ac:spMkLst>
            <pc:docMk/>
            <pc:sldMk cId="1729813735" sldId="3104"/>
            <ac:spMk id="4" creationId="{3DF6D8E0-920E-1A1B-E79C-DB60C0F9959C}"/>
          </ac:spMkLst>
        </pc:spChg>
      </pc:sldChg>
      <pc:sldChg chg="addSp modSp new mod">
        <pc:chgData name="Verena Rohlmann" userId="a0a3a23d-0713-49d8-aa09-6d69cfc57a3f" providerId="ADAL" clId="{131849C3-B03D-4D6F-9D7E-4773A916D83C}" dt="2025-09-15T04:58:38.531" v="193" actId="20577"/>
        <pc:sldMkLst>
          <pc:docMk/>
          <pc:sldMk cId="3086583703" sldId="3105"/>
        </pc:sldMkLst>
        <pc:spChg chg="add mod">
          <ac:chgData name="Verena Rohlmann" userId="a0a3a23d-0713-49d8-aa09-6d69cfc57a3f" providerId="ADAL" clId="{131849C3-B03D-4D6F-9D7E-4773A916D83C}" dt="2025-09-15T04:58:38.531" v="193" actId="20577"/>
          <ac:spMkLst>
            <pc:docMk/>
            <pc:sldMk cId="3086583703" sldId="3105"/>
            <ac:spMk id="5" creationId="{B1758D9E-B236-7FC7-2A48-052A7AFEB565}"/>
          </ac:spMkLst>
        </pc:spChg>
        <pc:picChg chg="add mod">
          <ac:chgData name="Verena Rohlmann" userId="a0a3a23d-0713-49d8-aa09-6d69cfc57a3f" providerId="ADAL" clId="{131849C3-B03D-4D6F-9D7E-4773A916D83C}" dt="2025-09-15T04:58:09.496" v="95"/>
          <ac:picMkLst>
            <pc:docMk/>
            <pc:sldMk cId="3086583703" sldId="3105"/>
            <ac:picMk id="4" creationId="{CBCDCBB7-7E6B-47BB-A279-282DCDEAB654}"/>
          </ac:picMkLst>
        </pc:picChg>
      </pc:sldChg>
    </pc:docChg>
  </pc:docChgLst>
  <pc:docChgLst>
    <pc:chgData name="Verena Rohlmann" userId="a0a3a23d-0713-49d8-aa09-6d69cfc57a3f" providerId="ADAL" clId="{89F3D1B9-D9CA-4CA7-82B9-347167403D19}"/>
    <pc:docChg chg="undo custSel addSld modSld sldOrd">
      <pc:chgData name="Verena Rohlmann" userId="a0a3a23d-0713-49d8-aa09-6d69cfc57a3f" providerId="ADAL" clId="{89F3D1B9-D9CA-4CA7-82B9-347167403D19}" dt="2024-07-23T08:02:47.582" v="4522" actId="1076"/>
      <pc:docMkLst>
        <pc:docMk/>
      </pc:docMkLst>
      <pc:sldChg chg="delSp modSp mod">
        <pc:chgData name="Verena Rohlmann" userId="a0a3a23d-0713-49d8-aa09-6d69cfc57a3f" providerId="ADAL" clId="{89F3D1B9-D9CA-4CA7-82B9-347167403D19}" dt="2024-07-09T08:30:28.656" v="2803" actId="478"/>
        <pc:sldMkLst>
          <pc:docMk/>
          <pc:sldMk cId="1103501149" sldId="2246"/>
        </pc:sldMkLst>
      </pc:sldChg>
      <pc:sldChg chg="addSp delSp mod ord">
        <pc:chgData name="Verena Rohlmann" userId="a0a3a23d-0713-49d8-aa09-6d69cfc57a3f" providerId="ADAL" clId="{89F3D1B9-D9CA-4CA7-82B9-347167403D19}" dt="2024-07-22T07:50:37.284" v="3286"/>
        <pc:sldMkLst>
          <pc:docMk/>
          <pc:sldMk cId="2334105553" sldId="3090"/>
        </pc:sldMkLst>
      </pc:sldChg>
      <pc:sldChg chg="modSp mod ord">
        <pc:chgData name="Verena Rohlmann" userId="a0a3a23d-0713-49d8-aa09-6d69cfc57a3f" providerId="ADAL" clId="{89F3D1B9-D9CA-4CA7-82B9-347167403D19}" dt="2024-07-22T14:23:30.658" v="3713" actId="20577"/>
        <pc:sldMkLst>
          <pc:docMk/>
          <pc:sldMk cId="2079291738" sldId="3094"/>
        </pc:sldMkLst>
      </pc:sldChg>
      <pc:sldChg chg="addSp modSp new mod ord">
        <pc:chgData name="Verena Rohlmann" userId="a0a3a23d-0713-49d8-aa09-6d69cfc57a3f" providerId="ADAL" clId="{89F3D1B9-D9CA-4CA7-82B9-347167403D19}" dt="2024-07-19T09:02:33.376" v="3201"/>
        <pc:sldMkLst>
          <pc:docMk/>
          <pc:sldMk cId="3384272699" sldId="3095"/>
        </pc:sldMkLst>
      </pc:sldChg>
      <pc:sldChg chg="addSp modSp new mod ord">
        <pc:chgData name="Verena Rohlmann" userId="a0a3a23d-0713-49d8-aa09-6d69cfc57a3f" providerId="ADAL" clId="{89F3D1B9-D9CA-4CA7-82B9-347167403D19}" dt="2024-07-22T07:51:10.184" v="3290"/>
        <pc:sldMkLst>
          <pc:docMk/>
          <pc:sldMk cId="3340992739" sldId="3096"/>
        </pc:sldMkLst>
      </pc:sldChg>
      <pc:sldChg chg="addSp modSp new mod">
        <pc:chgData name="Verena Rohlmann" userId="a0a3a23d-0713-49d8-aa09-6d69cfc57a3f" providerId="ADAL" clId="{89F3D1B9-D9CA-4CA7-82B9-347167403D19}" dt="2024-07-19T09:02:02.161" v="3199" actId="20577"/>
        <pc:sldMkLst>
          <pc:docMk/>
          <pc:sldMk cId="484773857" sldId="3097"/>
        </pc:sldMkLst>
      </pc:sldChg>
      <pc:sldChg chg="addSp modSp new mod">
        <pc:chgData name="Verena Rohlmann" userId="a0a3a23d-0713-49d8-aa09-6d69cfc57a3f" providerId="ADAL" clId="{89F3D1B9-D9CA-4CA7-82B9-347167403D19}" dt="2024-07-22T07:52:37.153" v="3291" actId="20577"/>
        <pc:sldMkLst>
          <pc:docMk/>
          <pc:sldMk cId="143215737" sldId="3098"/>
        </pc:sldMkLst>
      </pc:sldChg>
      <pc:sldChg chg="addSp delSp modSp new mod">
        <pc:chgData name="Verena Rohlmann" userId="a0a3a23d-0713-49d8-aa09-6d69cfc57a3f" providerId="ADAL" clId="{89F3D1B9-D9CA-4CA7-82B9-347167403D19}" dt="2024-07-22T09:14:41.576" v="3712" actId="20577"/>
        <pc:sldMkLst>
          <pc:docMk/>
          <pc:sldMk cId="1837573271" sldId="3099"/>
        </pc:sldMkLst>
      </pc:sldChg>
      <pc:sldChg chg="modSp add mod">
        <pc:chgData name="Verena Rohlmann" userId="a0a3a23d-0713-49d8-aa09-6d69cfc57a3f" providerId="ADAL" clId="{89F3D1B9-D9CA-4CA7-82B9-347167403D19}" dt="2024-07-23T07:53:50.030" v="4252" actId="115"/>
        <pc:sldMkLst>
          <pc:docMk/>
          <pc:sldMk cId="4170043974" sldId="3100"/>
        </pc:sldMkLst>
      </pc:sldChg>
      <pc:sldChg chg="addSp modSp new mod ord">
        <pc:chgData name="Verena Rohlmann" userId="a0a3a23d-0713-49d8-aa09-6d69cfc57a3f" providerId="ADAL" clId="{89F3D1B9-D9CA-4CA7-82B9-347167403D19}" dt="2024-07-05T06:38:29.066" v="2013" actId="1076"/>
        <pc:sldMkLst>
          <pc:docMk/>
          <pc:sldMk cId="1437319479" sldId="3101"/>
        </pc:sldMkLst>
      </pc:sldChg>
      <pc:sldChg chg="addSp modSp new mod">
        <pc:chgData name="Verena Rohlmann" userId="a0a3a23d-0713-49d8-aa09-6d69cfc57a3f" providerId="ADAL" clId="{89F3D1B9-D9CA-4CA7-82B9-347167403D19}" dt="2024-07-22T15:30:40.865" v="3734" actId="20577"/>
        <pc:sldMkLst>
          <pc:docMk/>
          <pc:sldMk cId="853164549" sldId="3102"/>
        </pc:sldMkLst>
      </pc:sldChg>
      <pc:sldChg chg="addSp delSp modSp new mod">
        <pc:chgData name="Verena Rohlmann" userId="a0a3a23d-0713-49d8-aa09-6d69cfc57a3f" providerId="ADAL" clId="{89F3D1B9-D9CA-4CA7-82B9-347167403D19}" dt="2024-07-23T08:02:47.582" v="4522" actId="1076"/>
        <pc:sldMkLst>
          <pc:docMk/>
          <pc:sldMk cId="2849726727" sldId="3103"/>
        </pc:sldMkLst>
      </pc:sldChg>
    </pc:docChg>
  </pc:docChgLst>
  <pc:docChgLst>
    <pc:chgData name="Verena Rohlmann" userId="a0a3a23d-0713-49d8-aa09-6d69cfc57a3f" providerId="ADAL" clId="{38A08BEF-E1B1-4830-9711-3B4D170E28BB}"/>
    <pc:docChg chg="undo custSel addSld delSld modSld sldOrd modNotesMaster">
      <pc:chgData name="Verena Rohlmann" userId="a0a3a23d-0713-49d8-aa09-6d69cfc57a3f" providerId="ADAL" clId="{38A08BEF-E1B1-4830-9711-3B4D170E28BB}" dt="2024-06-13T09:00:19.401" v="7312" actId="20577"/>
      <pc:docMkLst>
        <pc:docMk/>
      </pc:docMkLst>
      <pc:sldChg chg="addSp modSp add mod">
        <pc:chgData name="Verena Rohlmann" userId="a0a3a23d-0713-49d8-aa09-6d69cfc57a3f" providerId="ADAL" clId="{38A08BEF-E1B1-4830-9711-3B4D170E28BB}" dt="2024-06-10T10:57:36.555" v="5112" actId="1076"/>
        <pc:sldMkLst>
          <pc:docMk/>
          <pc:sldMk cId="1182417355" sldId="257"/>
        </pc:sldMkLst>
      </pc:sldChg>
      <pc:sldChg chg="del">
        <pc:chgData name="Verena Rohlmann" userId="a0a3a23d-0713-49d8-aa09-6d69cfc57a3f" providerId="ADAL" clId="{38A08BEF-E1B1-4830-9711-3B4D170E28BB}" dt="2024-06-05T07:04:33.549" v="3" actId="47"/>
        <pc:sldMkLst>
          <pc:docMk/>
          <pc:sldMk cId="3548882801" sldId="270"/>
        </pc:sldMkLst>
      </pc:sldChg>
      <pc:sldChg chg="modSp add del mod">
        <pc:chgData name="Verena Rohlmann" userId="a0a3a23d-0713-49d8-aa09-6d69cfc57a3f" providerId="ADAL" clId="{38A08BEF-E1B1-4830-9711-3B4D170E28BB}" dt="2024-06-07T11:25:53.960" v="2997" actId="20577"/>
        <pc:sldMkLst>
          <pc:docMk/>
          <pc:sldMk cId="2676120913" sldId="271"/>
        </pc:sldMkLst>
      </pc:sldChg>
      <pc:sldChg chg="addSp modSp add mod">
        <pc:chgData name="Verena Rohlmann" userId="a0a3a23d-0713-49d8-aa09-6d69cfc57a3f" providerId="ADAL" clId="{38A08BEF-E1B1-4830-9711-3B4D170E28BB}" dt="2024-06-10T10:58:32.187" v="5121" actId="1076"/>
        <pc:sldMkLst>
          <pc:docMk/>
          <pc:sldMk cId="994312028" sldId="288"/>
        </pc:sldMkLst>
      </pc:sldChg>
      <pc:sldChg chg="add">
        <pc:chgData name="Verena Rohlmann" userId="a0a3a23d-0713-49d8-aa09-6d69cfc57a3f" providerId="ADAL" clId="{38A08BEF-E1B1-4830-9711-3B4D170E28BB}" dt="2024-06-10T10:55:59.387" v="5052"/>
        <pc:sldMkLst>
          <pc:docMk/>
          <pc:sldMk cId="195061511" sldId="289"/>
        </pc:sldMkLst>
      </pc:sldChg>
      <pc:sldChg chg="add">
        <pc:chgData name="Verena Rohlmann" userId="a0a3a23d-0713-49d8-aa09-6d69cfc57a3f" providerId="ADAL" clId="{38A08BEF-E1B1-4830-9711-3B4D170E28BB}" dt="2024-06-10T10:55:59.387" v="5052"/>
        <pc:sldMkLst>
          <pc:docMk/>
          <pc:sldMk cId="1704922969" sldId="292"/>
        </pc:sldMkLst>
      </pc:sldChg>
      <pc:sldChg chg="add del">
        <pc:chgData name="Verena Rohlmann" userId="a0a3a23d-0713-49d8-aa09-6d69cfc57a3f" providerId="ADAL" clId="{38A08BEF-E1B1-4830-9711-3B4D170E28BB}" dt="2024-06-05T08:41:05.534" v="1932" actId="47"/>
        <pc:sldMkLst>
          <pc:docMk/>
          <pc:sldMk cId="4185951381" sldId="833"/>
        </pc:sldMkLst>
      </pc:sldChg>
      <pc:sldChg chg="add del">
        <pc:chgData name="Verena Rohlmann" userId="a0a3a23d-0713-49d8-aa09-6d69cfc57a3f" providerId="ADAL" clId="{38A08BEF-E1B1-4830-9711-3B4D170E28BB}" dt="2024-06-05T08:41:07.793" v="1933" actId="47"/>
        <pc:sldMkLst>
          <pc:docMk/>
          <pc:sldMk cId="2040014777" sldId="970"/>
        </pc:sldMkLst>
      </pc:sldChg>
      <pc:sldChg chg="modSp add mod">
        <pc:chgData name="Verena Rohlmann" userId="a0a3a23d-0713-49d8-aa09-6d69cfc57a3f" providerId="ADAL" clId="{38A08BEF-E1B1-4830-9711-3B4D170E28BB}" dt="2024-06-13T09:00:19.401" v="7312" actId="20577"/>
        <pc:sldMkLst>
          <pc:docMk/>
          <pc:sldMk cId="87141853" sldId="2245"/>
        </pc:sldMkLst>
      </pc:sldChg>
      <pc:sldChg chg="addSp delSp modSp add mod setBg addAnim delAnim modAnim">
        <pc:chgData name="Verena Rohlmann" userId="a0a3a23d-0713-49d8-aa09-6d69cfc57a3f" providerId="ADAL" clId="{38A08BEF-E1B1-4830-9711-3B4D170E28BB}" dt="2024-06-12T11:05:34.299" v="5308"/>
        <pc:sldMkLst>
          <pc:docMk/>
          <pc:sldMk cId="1103501149" sldId="2246"/>
        </pc:sldMkLst>
      </pc:sldChg>
      <pc:sldChg chg="add del">
        <pc:chgData name="Verena Rohlmann" userId="a0a3a23d-0713-49d8-aa09-6d69cfc57a3f" providerId="ADAL" clId="{38A08BEF-E1B1-4830-9711-3B4D170E28BB}" dt="2024-06-05T08:42:50.252" v="1935" actId="47"/>
        <pc:sldMkLst>
          <pc:docMk/>
          <pc:sldMk cId="3541103816" sldId="2266"/>
        </pc:sldMkLst>
      </pc:sldChg>
      <pc:sldChg chg="modSp add del mod">
        <pc:chgData name="Verena Rohlmann" userId="a0a3a23d-0713-49d8-aa09-6d69cfc57a3f" providerId="ADAL" clId="{38A08BEF-E1B1-4830-9711-3B4D170E28BB}" dt="2024-06-05T08:36:53.490" v="1910" actId="47"/>
        <pc:sldMkLst>
          <pc:docMk/>
          <pc:sldMk cId="3445250092" sldId="2306"/>
        </pc:sldMkLst>
      </pc:sldChg>
      <pc:sldChg chg="add del">
        <pc:chgData name="Verena Rohlmann" userId="a0a3a23d-0713-49d8-aa09-6d69cfc57a3f" providerId="ADAL" clId="{38A08BEF-E1B1-4830-9711-3B4D170E28BB}" dt="2024-06-05T09:26:52.476" v="2407" actId="47"/>
        <pc:sldMkLst>
          <pc:docMk/>
          <pc:sldMk cId="1955017208" sldId="2312"/>
        </pc:sldMkLst>
      </pc:sldChg>
      <pc:sldChg chg="add del">
        <pc:chgData name="Verena Rohlmann" userId="a0a3a23d-0713-49d8-aa09-6d69cfc57a3f" providerId="ADAL" clId="{38A08BEF-E1B1-4830-9711-3B4D170E28BB}" dt="2024-06-05T09:42:20.633" v="2741" actId="47"/>
        <pc:sldMkLst>
          <pc:docMk/>
          <pc:sldMk cId="1611305057" sldId="2370"/>
        </pc:sldMkLst>
      </pc:sldChg>
      <pc:sldChg chg="modSp add del mod">
        <pc:chgData name="Verena Rohlmann" userId="a0a3a23d-0713-49d8-aa09-6d69cfc57a3f" providerId="ADAL" clId="{38A08BEF-E1B1-4830-9711-3B4D170E28BB}" dt="2024-06-07T11:34:56.949" v="3011" actId="47"/>
        <pc:sldMkLst>
          <pc:docMk/>
          <pc:sldMk cId="1701687066" sldId="2377"/>
        </pc:sldMkLst>
      </pc:sldChg>
      <pc:sldChg chg="modSp add del mod">
        <pc:chgData name="Verena Rohlmann" userId="a0a3a23d-0713-49d8-aa09-6d69cfc57a3f" providerId="ADAL" clId="{38A08BEF-E1B1-4830-9711-3B4D170E28BB}" dt="2024-06-10T07:59:14.032" v="4118" actId="47"/>
        <pc:sldMkLst>
          <pc:docMk/>
          <pc:sldMk cId="300103962" sldId="2381"/>
        </pc:sldMkLst>
      </pc:sldChg>
      <pc:sldChg chg="add del">
        <pc:chgData name="Verena Rohlmann" userId="a0a3a23d-0713-49d8-aa09-6d69cfc57a3f" providerId="ADAL" clId="{38A08BEF-E1B1-4830-9711-3B4D170E28BB}" dt="2024-06-05T08:42:41.346" v="1934" actId="47"/>
        <pc:sldMkLst>
          <pc:docMk/>
          <pc:sldMk cId="3448020042" sldId="2384"/>
        </pc:sldMkLst>
      </pc:sldChg>
      <pc:sldChg chg="add del">
        <pc:chgData name="Verena Rohlmann" userId="a0a3a23d-0713-49d8-aa09-6d69cfc57a3f" providerId="ADAL" clId="{38A08BEF-E1B1-4830-9711-3B4D170E28BB}" dt="2024-06-05T09:26:49.854" v="2406" actId="47"/>
        <pc:sldMkLst>
          <pc:docMk/>
          <pc:sldMk cId="3721034701" sldId="2387"/>
        </pc:sldMkLst>
      </pc:sldChg>
      <pc:sldChg chg="add del modNotes">
        <pc:chgData name="Verena Rohlmann" userId="a0a3a23d-0713-49d8-aa09-6d69cfc57a3f" providerId="ADAL" clId="{38A08BEF-E1B1-4830-9711-3B4D170E28BB}" dt="2024-06-05T09:42:22.825" v="2742" actId="47"/>
        <pc:sldMkLst>
          <pc:docMk/>
          <pc:sldMk cId="2363594953" sldId="3081"/>
        </pc:sldMkLst>
      </pc:sldChg>
      <pc:sldChg chg="add del">
        <pc:chgData name="Verena Rohlmann" userId="a0a3a23d-0713-49d8-aa09-6d69cfc57a3f" providerId="ADAL" clId="{38A08BEF-E1B1-4830-9711-3B4D170E28BB}" dt="2024-06-05T09:27:13.618" v="2408" actId="47"/>
        <pc:sldMkLst>
          <pc:docMk/>
          <pc:sldMk cId="2364758009" sldId="3082"/>
        </pc:sldMkLst>
      </pc:sldChg>
      <pc:sldChg chg="modSp add del mod">
        <pc:chgData name="Verena Rohlmann" userId="a0a3a23d-0713-49d8-aa09-6d69cfc57a3f" providerId="ADAL" clId="{38A08BEF-E1B1-4830-9711-3B4D170E28BB}" dt="2024-06-07T11:35:16.842" v="3015" actId="47"/>
        <pc:sldMkLst>
          <pc:docMk/>
          <pc:sldMk cId="151471788" sldId="3083"/>
        </pc:sldMkLst>
      </pc:sldChg>
      <pc:sldChg chg="addSp delSp modSp add del mod">
        <pc:chgData name="Verena Rohlmann" userId="a0a3a23d-0713-49d8-aa09-6d69cfc57a3f" providerId="ADAL" clId="{38A08BEF-E1B1-4830-9711-3B4D170E28BB}" dt="2024-06-13T08:59:12.057" v="7282" actId="47"/>
        <pc:sldMkLst>
          <pc:docMk/>
          <pc:sldMk cId="3291474906" sldId="3085"/>
        </pc:sldMkLst>
      </pc:sldChg>
      <pc:sldChg chg="addSp delSp modSp new mod">
        <pc:chgData name="Verena Rohlmann" userId="a0a3a23d-0713-49d8-aa09-6d69cfc57a3f" providerId="ADAL" clId="{38A08BEF-E1B1-4830-9711-3B4D170E28BB}" dt="2024-06-10T14:02:30.208" v="5131" actId="20577"/>
        <pc:sldMkLst>
          <pc:docMk/>
          <pc:sldMk cId="755030358" sldId="3086"/>
        </pc:sldMkLst>
      </pc:sldChg>
      <pc:sldChg chg="addSp delSp modSp new mod">
        <pc:chgData name="Verena Rohlmann" userId="a0a3a23d-0713-49d8-aa09-6d69cfc57a3f" providerId="ADAL" clId="{38A08BEF-E1B1-4830-9711-3B4D170E28BB}" dt="2024-06-10T07:38:28.813" v="3704" actId="20577"/>
        <pc:sldMkLst>
          <pc:docMk/>
          <pc:sldMk cId="2453068248" sldId="3087"/>
        </pc:sldMkLst>
      </pc:sldChg>
      <pc:sldChg chg="addSp delSp modSp new mod ord">
        <pc:chgData name="Verena Rohlmann" userId="a0a3a23d-0713-49d8-aa09-6d69cfc57a3f" providerId="ADAL" clId="{38A08BEF-E1B1-4830-9711-3B4D170E28BB}" dt="2024-06-10T14:15:24.117" v="5138" actId="20577"/>
        <pc:sldMkLst>
          <pc:docMk/>
          <pc:sldMk cId="2605474215" sldId="3088"/>
        </pc:sldMkLst>
      </pc:sldChg>
      <pc:sldChg chg="addSp delSp modSp new mod ord">
        <pc:chgData name="Verena Rohlmann" userId="a0a3a23d-0713-49d8-aa09-6d69cfc57a3f" providerId="ADAL" clId="{38A08BEF-E1B1-4830-9711-3B4D170E28BB}" dt="2024-06-10T07:41:31.329" v="3707"/>
        <pc:sldMkLst>
          <pc:docMk/>
          <pc:sldMk cId="4199158681" sldId="3089"/>
        </pc:sldMkLst>
      </pc:sldChg>
      <pc:sldChg chg="addSp delSp modSp new mod">
        <pc:chgData name="Verena Rohlmann" userId="a0a3a23d-0713-49d8-aa09-6d69cfc57a3f" providerId="ADAL" clId="{38A08BEF-E1B1-4830-9711-3B4D170E28BB}" dt="2024-06-10T15:54:35.342" v="5307" actId="20577"/>
        <pc:sldMkLst>
          <pc:docMk/>
          <pc:sldMk cId="2334105553" sldId="3090"/>
        </pc:sldMkLst>
      </pc:sldChg>
      <pc:sldChg chg="addSp delSp modSp new mod ord">
        <pc:chgData name="Verena Rohlmann" userId="a0a3a23d-0713-49d8-aa09-6d69cfc57a3f" providerId="ADAL" clId="{38A08BEF-E1B1-4830-9711-3B4D170E28BB}" dt="2024-06-13T08:14:18.629" v="7281" actId="1076"/>
        <pc:sldMkLst>
          <pc:docMk/>
          <pc:sldMk cId="180370135" sldId="3091"/>
        </pc:sldMkLst>
      </pc:sldChg>
      <pc:sldChg chg="modSp new del mod">
        <pc:chgData name="Verena Rohlmann" userId="a0a3a23d-0713-49d8-aa09-6d69cfc57a3f" providerId="ADAL" clId="{38A08BEF-E1B1-4830-9711-3B4D170E28BB}" dt="2024-06-07T11:25:34.617" v="2937" actId="47"/>
        <pc:sldMkLst>
          <pc:docMk/>
          <pc:sldMk cId="3837531980" sldId="3091"/>
        </pc:sldMkLst>
      </pc:sldChg>
      <pc:sldChg chg="addSp delSp modSp new mod ord">
        <pc:chgData name="Verena Rohlmann" userId="a0a3a23d-0713-49d8-aa09-6d69cfc57a3f" providerId="ADAL" clId="{38A08BEF-E1B1-4830-9711-3B4D170E28BB}" dt="2024-06-13T08:10:55.567" v="7077" actId="14100"/>
        <pc:sldMkLst>
          <pc:docMk/>
          <pc:sldMk cId="2670211125" sldId="3092"/>
        </pc:sldMkLst>
      </pc:sldChg>
      <pc:sldChg chg="modSp new del mod">
        <pc:chgData name="Verena Rohlmann" userId="a0a3a23d-0713-49d8-aa09-6d69cfc57a3f" providerId="ADAL" clId="{38A08BEF-E1B1-4830-9711-3B4D170E28BB}" dt="2024-06-10T07:54:38.309" v="4033" actId="47"/>
        <pc:sldMkLst>
          <pc:docMk/>
          <pc:sldMk cId="3421075975" sldId="3092"/>
        </pc:sldMkLst>
      </pc:sldChg>
      <pc:sldChg chg="addSp modSp new mod">
        <pc:chgData name="Verena Rohlmann" userId="a0a3a23d-0713-49d8-aa09-6d69cfc57a3f" providerId="ADAL" clId="{38A08BEF-E1B1-4830-9711-3B4D170E28BB}" dt="2024-06-13T08:59:29.787" v="7285" actId="20577"/>
        <pc:sldMkLst>
          <pc:docMk/>
          <pc:sldMk cId="1549898060" sldId="3093"/>
        </pc:sldMkLst>
      </pc:sldChg>
      <pc:sldChg chg="addSp modSp new mod ord">
        <pc:chgData name="Verena Rohlmann" userId="a0a3a23d-0713-49d8-aa09-6d69cfc57a3f" providerId="ADAL" clId="{38A08BEF-E1B1-4830-9711-3B4D170E28BB}" dt="2024-06-13T08:07:53.176" v="6776"/>
        <pc:sldMkLst>
          <pc:docMk/>
          <pc:sldMk cId="2079291738" sldId="3094"/>
        </pc:sldMkLst>
      </pc:sldChg>
      <pc:sldMasterChg chg="delSldLayout">
        <pc:chgData name="Verena Rohlmann" userId="a0a3a23d-0713-49d8-aa09-6d69cfc57a3f" providerId="ADAL" clId="{38A08BEF-E1B1-4830-9711-3B4D170E28BB}" dt="2024-06-10T07:59:14.032" v="4118" actId="47"/>
        <pc:sldMasterMkLst>
          <pc:docMk/>
          <pc:sldMasterMk cId="319164647" sldId="2147483648"/>
        </pc:sldMasterMkLst>
        <pc:sldLayoutChg chg="del">
          <pc:chgData name="Verena Rohlmann" userId="a0a3a23d-0713-49d8-aa09-6d69cfc57a3f" providerId="ADAL" clId="{38A08BEF-E1B1-4830-9711-3B4D170E28BB}" dt="2024-06-10T07:59:14.032" v="4118" actId="47"/>
          <pc:sldLayoutMkLst>
            <pc:docMk/>
            <pc:sldMasterMk cId="319164647" sldId="2147483648"/>
            <pc:sldLayoutMk cId="459682067" sldId="2147483661"/>
          </pc:sldLayoutMkLst>
        </pc:sldLayoutChg>
        <pc:sldLayoutChg chg="del">
          <pc:chgData name="Verena Rohlmann" userId="a0a3a23d-0713-49d8-aa09-6d69cfc57a3f" providerId="ADAL" clId="{38A08BEF-E1B1-4830-9711-3B4D170E28BB}" dt="2024-06-05T08:42:41.346" v="1934" actId="47"/>
          <pc:sldLayoutMkLst>
            <pc:docMk/>
            <pc:sldMasterMk cId="319164647" sldId="2147483648"/>
            <pc:sldLayoutMk cId="3884752529" sldId="2147483661"/>
          </pc:sldLayoutMkLst>
        </pc:sldLayoutChg>
        <pc:sldLayoutChg chg="del">
          <pc:chgData name="Verena Rohlmann" userId="a0a3a23d-0713-49d8-aa09-6d69cfc57a3f" providerId="ADAL" clId="{38A08BEF-E1B1-4830-9711-3B4D170E28BB}" dt="2024-06-05T08:42:50.252" v="1935" actId="47"/>
          <pc:sldLayoutMkLst>
            <pc:docMk/>
            <pc:sldMasterMk cId="319164647" sldId="2147483648"/>
            <pc:sldLayoutMk cId="463156941" sldId="2147483662"/>
          </pc:sldLayoutMkLst>
        </pc:sldLayoutChg>
        <pc:sldLayoutChg chg="del">
          <pc:chgData name="Verena Rohlmann" userId="a0a3a23d-0713-49d8-aa09-6d69cfc57a3f" providerId="ADAL" clId="{38A08BEF-E1B1-4830-9711-3B4D170E28BB}" dt="2024-06-07T11:35:16.842" v="3015" actId="47"/>
          <pc:sldLayoutMkLst>
            <pc:docMk/>
            <pc:sldMasterMk cId="319164647" sldId="2147483648"/>
            <pc:sldLayoutMk cId="2730055446" sldId="2147483663"/>
          </pc:sldLayoutMkLst>
        </pc:sldLayoutChg>
        <pc:sldLayoutChg chg="del">
          <pc:chgData name="Verena Rohlmann" userId="a0a3a23d-0713-49d8-aa09-6d69cfc57a3f" providerId="ADAL" clId="{38A08BEF-E1B1-4830-9711-3B4D170E28BB}" dt="2024-06-05T08:41:07.793" v="1933" actId="47"/>
          <pc:sldLayoutMkLst>
            <pc:docMk/>
            <pc:sldMasterMk cId="319164647" sldId="2147483648"/>
            <pc:sldLayoutMk cId="1793418785" sldId="2147483664"/>
          </pc:sldLayoutMkLst>
        </pc:sldLayoutChg>
        <pc:sldLayoutChg chg="del">
          <pc:chgData name="Verena Rohlmann" userId="a0a3a23d-0713-49d8-aa09-6d69cfc57a3f" providerId="ADAL" clId="{38A08BEF-E1B1-4830-9711-3B4D170E28BB}" dt="2024-06-05T09:26:52.476" v="2407" actId="47"/>
          <pc:sldLayoutMkLst>
            <pc:docMk/>
            <pc:sldMasterMk cId="319164647" sldId="2147483648"/>
            <pc:sldLayoutMk cId="1692404990" sldId="2147483665"/>
          </pc:sldLayoutMkLst>
        </pc:sldLayoutChg>
      </pc:sldMasterChg>
    </pc:docChg>
  </pc:docChgLst>
</pc:chgInfo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B37FB-D4DA-4D82-B7AD-B6886A5AAB5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B2F37F1-598F-4A6E-A83E-9668AF7C6326}">
      <dgm:prSet phldrT="[Text]"/>
      <dgm:spPr/>
      <dgm:t>
        <a:bodyPr/>
        <a:lstStyle/>
        <a:p>
          <a:r>
            <a:rPr lang="de-DE" dirty="0"/>
            <a:t>Kontaktaufnahme</a:t>
          </a:r>
        </a:p>
      </dgm:t>
    </dgm:pt>
    <dgm:pt modelId="{DA6EF861-BBF7-426B-BF65-BC3925873BC8}" type="parTrans" cxnId="{91F1D38B-3313-49A9-BC20-0C7EF3BFF9EB}">
      <dgm:prSet/>
      <dgm:spPr/>
      <dgm:t>
        <a:bodyPr/>
        <a:lstStyle/>
        <a:p>
          <a:endParaRPr lang="de-DE"/>
        </a:p>
      </dgm:t>
    </dgm:pt>
    <dgm:pt modelId="{8A608855-CC97-450C-A590-E7EA26277E00}" type="sibTrans" cxnId="{91F1D38B-3313-49A9-BC20-0C7EF3BFF9EB}">
      <dgm:prSet/>
      <dgm:spPr/>
      <dgm:t>
        <a:bodyPr/>
        <a:lstStyle/>
        <a:p>
          <a:endParaRPr lang="de-DE"/>
        </a:p>
      </dgm:t>
    </dgm:pt>
    <dgm:pt modelId="{314A96B0-E962-40AE-BDED-20A2305A3EBC}">
      <dgm:prSet phldrT="[Text]"/>
      <dgm:spPr/>
      <dgm:t>
        <a:bodyPr/>
        <a:lstStyle/>
        <a:p>
          <a:r>
            <a:rPr lang="de-DE" dirty="0"/>
            <a:t>Anmeldung mit ersten Informationen über Website-Formular oder Anruf</a:t>
          </a:r>
        </a:p>
      </dgm:t>
    </dgm:pt>
    <dgm:pt modelId="{B2584CF8-FC2D-4D71-93B9-B5D4FF7F2E3F}" type="parTrans" cxnId="{F9AE245A-995F-4616-BB49-5D44D08FE51A}">
      <dgm:prSet/>
      <dgm:spPr/>
      <dgm:t>
        <a:bodyPr/>
        <a:lstStyle/>
        <a:p>
          <a:endParaRPr lang="de-DE"/>
        </a:p>
      </dgm:t>
    </dgm:pt>
    <dgm:pt modelId="{59F8B986-4DD7-41D2-938D-313AAC47BF8B}" type="sibTrans" cxnId="{F9AE245A-995F-4616-BB49-5D44D08FE51A}">
      <dgm:prSet/>
      <dgm:spPr/>
      <dgm:t>
        <a:bodyPr/>
        <a:lstStyle/>
        <a:p>
          <a:endParaRPr lang="de-DE"/>
        </a:p>
      </dgm:t>
    </dgm:pt>
    <dgm:pt modelId="{8F478789-53FE-4772-9FD2-25B1B334EF30}">
      <dgm:prSet phldrT="[Text]"/>
      <dgm:spPr/>
      <dgm:t>
        <a:bodyPr/>
        <a:lstStyle/>
        <a:p>
          <a:r>
            <a:rPr lang="de-DE" dirty="0"/>
            <a:t>Bei größeren Anfragen</a:t>
          </a:r>
        </a:p>
      </dgm:t>
    </dgm:pt>
    <dgm:pt modelId="{4737ACFA-1A79-4E4F-B762-89B2AD968A82}" type="parTrans" cxnId="{732D03E2-5019-4713-A748-E8B527995790}">
      <dgm:prSet/>
      <dgm:spPr/>
      <dgm:t>
        <a:bodyPr/>
        <a:lstStyle/>
        <a:p>
          <a:endParaRPr lang="de-DE"/>
        </a:p>
      </dgm:t>
    </dgm:pt>
    <dgm:pt modelId="{B163A859-C7F6-4F3C-B876-EA901B7AABCB}" type="sibTrans" cxnId="{732D03E2-5019-4713-A748-E8B527995790}">
      <dgm:prSet/>
      <dgm:spPr/>
      <dgm:t>
        <a:bodyPr/>
        <a:lstStyle/>
        <a:p>
          <a:endParaRPr lang="de-DE"/>
        </a:p>
      </dgm:t>
    </dgm:pt>
    <dgm:pt modelId="{73BC7BFE-6316-4AA1-8664-59DB494FB23E}">
      <dgm:prSet phldrT="[Text]"/>
      <dgm:spPr/>
      <dgm:t>
        <a:bodyPr/>
        <a:lstStyle/>
        <a:p>
          <a:r>
            <a:rPr lang="de-DE" dirty="0"/>
            <a:t>Direktlösung kleinerer </a:t>
          </a:r>
          <a:br>
            <a:rPr lang="de-DE" dirty="0"/>
          </a:br>
          <a:r>
            <a:rPr lang="de-DE" dirty="0"/>
            <a:t>(An-)Fragen</a:t>
          </a:r>
        </a:p>
      </dgm:t>
    </dgm:pt>
    <dgm:pt modelId="{06ED5258-BA47-49F8-8AE7-6ABB906E1AFD}" type="parTrans" cxnId="{0ADBB403-0BE8-4098-AABE-07A6662A62E7}">
      <dgm:prSet/>
      <dgm:spPr/>
      <dgm:t>
        <a:bodyPr/>
        <a:lstStyle/>
        <a:p>
          <a:endParaRPr lang="de-DE"/>
        </a:p>
      </dgm:t>
    </dgm:pt>
    <dgm:pt modelId="{B2EDBF4C-EE43-471D-8FD1-F25C00099637}" type="sibTrans" cxnId="{0ADBB403-0BE8-4098-AABE-07A6662A62E7}">
      <dgm:prSet/>
      <dgm:spPr/>
      <dgm:t>
        <a:bodyPr/>
        <a:lstStyle/>
        <a:p>
          <a:endParaRPr lang="de-DE"/>
        </a:p>
      </dgm:t>
    </dgm:pt>
    <dgm:pt modelId="{22C81B9B-32CF-4A20-9903-9FA5CA38A289}">
      <dgm:prSet phldrT="[Text]"/>
      <dgm:spPr/>
      <dgm:t>
        <a:bodyPr/>
        <a:lstStyle/>
        <a:p>
          <a:r>
            <a:rPr lang="de-DE" dirty="0"/>
            <a:t>kleinere Anfragen ohne direkt für uns und euch erkennbaren Beratungsbedarf vor Ort werden online (per E-Mail, Telefonat oder Web-Call) geklärt</a:t>
          </a:r>
        </a:p>
      </dgm:t>
    </dgm:pt>
    <dgm:pt modelId="{7229EACA-F12C-44D3-8C1E-2377C9E3F481}" type="parTrans" cxnId="{CE21A655-404B-49D4-ACB0-04640A656A48}">
      <dgm:prSet/>
      <dgm:spPr/>
      <dgm:t>
        <a:bodyPr/>
        <a:lstStyle/>
        <a:p>
          <a:endParaRPr lang="de-DE"/>
        </a:p>
      </dgm:t>
    </dgm:pt>
    <dgm:pt modelId="{B8E2F77B-0A3B-4B03-8402-70117F48AD56}" type="sibTrans" cxnId="{CE21A655-404B-49D4-ACB0-04640A656A48}">
      <dgm:prSet/>
      <dgm:spPr/>
      <dgm:t>
        <a:bodyPr/>
        <a:lstStyle/>
        <a:p>
          <a:endParaRPr lang="de-DE"/>
        </a:p>
      </dgm:t>
    </dgm:pt>
    <dgm:pt modelId="{19FD250B-F9F5-42EF-89C2-9E2749929242}">
      <dgm:prSet phldrT="[Text]"/>
      <dgm:spPr/>
      <dgm:t>
        <a:bodyPr/>
        <a:lstStyle/>
        <a:p>
          <a:r>
            <a:rPr lang="de-DE" dirty="0"/>
            <a:t>Beratungsprozess wird eingeleitet</a:t>
          </a:r>
        </a:p>
      </dgm:t>
    </dgm:pt>
    <dgm:pt modelId="{1B759757-497B-40F3-A728-202AF4CE56FA}" type="parTrans" cxnId="{588EC5FA-0170-409A-8076-254B2445B814}">
      <dgm:prSet/>
      <dgm:spPr/>
      <dgm:t>
        <a:bodyPr/>
        <a:lstStyle/>
        <a:p>
          <a:endParaRPr lang="de-DE"/>
        </a:p>
      </dgm:t>
    </dgm:pt>
    <dgm:pt modelId="{DE2807E4-DF5D-4E18-899E-3F28C4225692}" type="sibTrans" cxnId="{588EC5FA-0170-409A-8076-254B2445B814}">
      <dgm:prSet/>
      <dgm:spPr/>
      <dgm:t>
        <a:bodyPr/>
        <a:lstStyle/>
        <a:p>
          <a:endParaRPr lang="de-DE"/>
        </a:p>
      </dgm:t>
    </dgm:pt>
    <dgm:pt modelId="{49192280-A34A-4C1E-9FC2-2FAAA196F4B3}">
      <dgm:prSet phldrT="[Text]"/>
      <dgm:spPr/>
      <dgm:t>
        <a:bodyPr/>
        <a:lstStyle/>
        <a:p>
          <a:r>
            <a:rPr lang="de-DE" dirty="0"/>
            <a:t>digital.fit-Berater*in wird je nach Kompetenz und Anforderung sowie vorhandenen Ressourcen zugeteilt</a:t>
          </a:r>
        </a:p>
      </dgm:t>
    </dgm:pt>
    <dgm:pt modelId="{CF9E9E10-B60E-477F-84CB-790AF9CF14FC}" type="parTrans" cxnId="{02B136A7-C53F-4C95-A82A-1672FBC3F6F5}">
      <dgm:prSet/>
      <dgm:spPr/>
      <dgm:t>
        <a:bodyPr/>
        <a:lstStyle/>
        <a:p>
          <a:endParaRPr lang="de-DE"/>
        </a:p>
      </dgm:t>
    </dgm:pt>
    <dgm:pt modelId="{62303DFC-36A4-4BC1-B0BD-F758A5116A2C}" type="sibTrans" cxnId="{02B136A7-C53F-4C95-A82A-1672FBC3F6F5}">
      <dgm:prSet/>
      <dgm:spPr/>
      <dgm:t>
        <a:bodyPr/>
        <a:lstStyle/>
        <a:p>
          <a:endParaRPr lang="de-DE"/>
        </a:p>
      </dgm:t>
    </dgm:pt>
    <dgm:pt modelId="{918528FE-C749-4B81-A3E0-CC8C7763F43D}">
      <dgm:prSet phldrT="[Text]"/>
      <dgm:spPr/>
      <dgm:t>
        <a:bodyPr/>
        <a:lstStyle/>
        <a:p>
          <a:r>
            <a:rPr lang="de-DE" dirty="0"/>
            <a:t>Anfragen werden nach Eingang sortiert bearbeitet</a:t>
          </a:r>
        </a:p>
      </dgm:t>
    </dgm:pt>
    <dgm:pt modelId="{04B1ABD6-A00B-4985-A001-F66B392690FD}" type="parTrans" cxnId="{BE790D77-61AE-4486-8E4B-8BB649E0D77D}">
      <dgm:prSet/>
      <dgm:spPr/>
      <dgm:t>
        <a:bodyPr/>
        <a:lstStyle/>
        <a:p>
          <a:endParaRPr lang="de-DE"/>
        </a:p>
      </dgm:t>
    </dgm:pt>
    <dgm:pt modelId="{92C679E3-1C2E-41AE-9F8B-BC2D9209AEB9}" type="sibTrans" cxnId="{BE790D77-61AE-4486-8E4B-8BB649E0D77D}">
      <dgm:prSet/>
      <dgm:spPr/>
      <dgm:t>
        <a:bodyPr/>
        <a:lstStyle/>
        <a:p>
          <a:endParaRPr lang="de-DE"/>
        </a:p>
      </dgm:t>
    </dgm:pt>
    <dgm:pt modelId="{B77C45FC-200E-48D8-B792-46DF7B296E1B}" type="pres">
      <dgm:prSet presAssocID="{1DCB37FB-D4DA-4D82-B7AD-B6886A5AAB53}" presName="linearFlow" presStyleCnt="0">
        <dgm:presLayoutVars>
          <dgm:dir/>
          <dgm:animLvl val="lvl"/>
          <dgm:resizeHandles val="exact"/>
        </dgm:presLayoutVars>
      </dgm:prSet>
      <dgm:spPr/>
    </dgm:pt>
    <dgm:pt modelId="{FA599143-5F37-4BC4-9BA0-7D0ACFB09067}" type="pres">
      <dgm:prSet presAssocID="{4B2F37F1-598F-4A6E-A83E-9668AF7C6326}" presName="composite" presStyleCnt="0"/>
      <dgm:spPr/>
    </dgm:pt>
    <dgm:pt modelId="{BB363D1F-10BD-4076-9B91-3E32AE297760}" type="pres">
      <dgm:prSet presAssocID="{4B2F37F1-598F-4A6E-A83E-9668AF7C6326}" presName="parentText" presStyleLbl="alignNode1" presStyleIdx="0" presStyleCnt="3" custLinFactNeighborX="1353" custLinFactNeighborY="14802">
        <dgm:presLayoutVars>
          <dgm:chMax val="1"/>
          <dgm:bulletEnabled val="1"/>
        </dgm:presLayoutVars>
      </dgm:prSet>
      <dgm:spPr/>
    </dgm:pt>
    <dgm:pt modelId="{17046B85-CC5C-40B9-AD04-6BEDDA293F96}" type="pres">
      <dgm:prSet presAssocID="{4B2F37F1-598F-4A6E-A83E-9668AF7C6326}" presName="descendantText" presStyleLbl="alignAcc1" presStyleIdx="0" presStyleCnt="3" custLinFactNeighborY="22773">
        <dgm:presLayoutVars>
          <dgm:bulletEnabled val="1"/>
        </dgm:presLayoutVars>
      </dgm:prSet>
      <dgm:spPr/>
    </dgm:pt>
    <dgm:pt modelId="{5D25C254-B490-42DC-A6BC-E25EDFD7BB4D}" type="pres">
      <dgm:prSet presAssocID="{8A608855-CC97-450C-A590-E7EA26277E00}" presName="sp" presStyleCnt="0"/>
      <dgm:spPr/>
    </dgm:pt>
    <dgm:pt modelId="{278DF2ED-C79C-43D1-913E-7E8C3CA19051}" type="pres">
      <dgm:prSet presAssocID="{73BC7BFE-6316-4AA1-8664-59DB494FB23E}" presName="composite" presStyleCnt="0"/>
      <dgm:spPr/>
    </dgm:pt>
    <dgm:pt modelId="{52809829-F7C8-45E8-8C78-5DA99C077D7B}" type="pres">
      <dgm:prSet presAssocID="{73BC7BFE-6316-4AA1-8664-59DB494FB23E}" presName="parentText" presStyleLbl="alignNode1" presStyleIdx="1" presStyleCnt="3" custAng="16200000" custLinFactX="32231" custLinFactNeighborX="100000" custLinFactNeighborY="-8488">
        <dgm:presLayoutVars>
          <dgm:chMax val="1"/>
          <dgm:bulletEnabled val="1"/>
        </dgm:presLayoutVars>
      </dgm:prSet>
      <dgm:spPr/>
    </dgm:pt>
    <dgm:pt modelId="{23420BA0-58B7-4778-84AF-274336031D98}" type="pres">
      <dgm:prSet presAssocID="{73BC7BFE-6316-4AA1-8664-59DB494FB23E}" presName="descendantText" presStyleLbl="alignAcc1" presStyleIdx="1" presStyleCnt="3" custScaleX="65723" custScaleY="89369" custLinFactNeighborX="22871" custLinFactNeighborY="13342">
        <dgm:presLayoutVars>
          <dgm:bulletEnabled val="1"/>
        </dgm:presLayoutVars>
      </dgm:prSet>
      <dgm:spPr/>
    </dgm:pt>
    <dgm:pt modelId="{0EE25132-E087-4E26-ADFC-874D2D528B14}" type="pres">
      <dgm:prSet presAssocID="{B2EDBF4C-EE43-471D-8FD1-F25C00099637}" presName="sp" presStyleCnt="0"/>
      <dgm:spPr/>
    </dgm:pt>
    <dgm:pt modelId="{37F22012-6D48-4ED3-BFD5-204236495939}" type="pres">
      <dgm:prSet presAssocID="{8F478789-53FE-4772-9FD2-25B1B334EF30}" presName="composite" presStyleCnt="0"/>
      <dgm:spPr/>
    </dgm:pt>
    <dgm:pt modelId="{F4305086-20C7-4DBD-9392-37252CBC3E52}" type="pres">
      <dgm:prSet presAssocID="{8F478789-53FE-4772-9FD2-25B1B334EF30}" presName="parentText" presStyleLbl="alignNode1" presStyleIdx="2" presStyleCnt="3" custLinFactNeighborX="2706" custLinFactNeighborY="-9342">
        <dgm:presLayoutVars>
          <dgm:chMax val="1"/>
          <dgm:bulletEnabled val="1"/>
        </dgm:presLayoutVars>
      </dgm:prSet>
      <dgm:spPr/>
    </dgm:pt>
    <dgm:pt modelId="{770B3DA2-3216-4463-B5F3-72EEF133B023}" type="pres">
      <dgm:prSet presAssocID="{8F478789-53FE-4772-9FD2-25B1B334EF30}" presName="descendantText" presStyleLbl="alignAcc1" presStyleIdx="2" presStyleCnt="3" custLinFactNeighborX="540" custLinFactNeighborY="-14372">
        <dgm:presLayoutVars>
          <dgm:bulletEnabled val="1"/>
        </dgm:presLayoutVars>
      </dgm:prSet>
      <dgm:spPr/>
    </dgm:pt>
  </dgm:ptLst>
  <dgm:cxnLst>
    <dgm:cxn modelId="{0ADBB403-0BE8-4098-AABE-07A6662A62E7}" srcId="{1DCB37FB-D4DA-4D82-B7AD-B6886A5AAB53}" destId="{73BC7BFE-6316-4AA1-8664-59DB494FB23E}" srcOrd="1" destOrd="0" parTransId="{06ED5258-BA47-49F8-8AE7-6ABB906E1AFD}" sibTransId="{B2EDBF4C-EE43-471D-8FD1-F25C00099637}"/>
    <dgm:cxn modelId="{B2AD5A04-5BF6-469F-B984-FFBB847698A9}" type="presOf" srcId="{1DCB37FB-D4DA-4D82-B7AD-B6886A5AAB53}" destId="{B77C45FC-200E-48D8-B792-46DF7B296E1B}" srcOrd="0" destOrd="0" presId="urn:microsoft.com/office/officeart/2005/8/layout/chevron2"/>
    <dgm:cxn modelId="{3BB9250C-3034-434D-A9CF-697EFF00C8D3}" type="presOf" srcId="{49192280-A34A-4C1E-9FC2-2FAAA196F4B3}" destId="{770B3DA2-3216-4463-B5F3-72EEF133B023}" srcOrd="0" destOrd="1" presId="urn:microsoft.com/office/officeart/2005/8/layout/chevron2"/>
    <dgm:cxn modelId="{D931152A-A9DC-44AA-A8B5-308230839AD7}" type="presOf" srcId="{73BC7BFE-6316-4AA1-8664-59DB494FB23E}" destId="{52809829-F7C8-45E8-8C78-5DA99C077D7B}" srcOrd="0" destOrd="0" presId="urn:microsoft.com/office/officeart/2005/8/layout/chevron2"/>
    <dgm:cxn modelId="{5C47372B-739D-466C-9AF0-921345A89CF2}" type="presOf" srcId="{22C81B9B-32CF-4A20-9903-9FA5CA38A289}" destId="{23420BA0-58B7-4778-84AF-274336031D98}" srcOrd="0" destOrd="0" presId="urn:microsoft.com/office/officeart/2005/8/layout/chevron2"/>
    <dgm:cxn modelId="{CE21A655-404B-49D4-ACB0-04640A656A48}" srcId="{73BC7BFE-6316-4AA1-8664-59DB494FB23E}" destId="{22C81B9B-32CF-4A20-9903-9FA5CA38A289}" srcOrd="0" destOrd="0" parTransId="{7229EACA-F12C-44D3-8C1E-2377C9E3F481}" sibTransId="{B8E2F77B-0A3B-4B03-8402-70117F48AD56}"/>
    <dgm:cxn modelId="{BE790D77-61AE-4486-8E4B-8BB649E0D77D}" srcId="{4B2F37F1-598F-4A6E-A83E-9668AF7C6326}" destId="{918528FE-C749-4B81-A3E0-CC8C7763F43D}" srcOrd="1" destOrd="0" parTransId="{04B1ABD6-A00B-4985-A001-F66B392690FD}" sibTransId="{92C679E3-1C2E-41AE-9F8B-BC2D9209AEB9}"/>
    <dgm:cxn modelId="{E9DF2457-E99F-4D31-B9F8-98E9E9056BA9}" type="presOf" srcId="{314A96B0-E962-40AE-BDED-20A2305A3EBC}" destId="{17046B85-CC5C-40B9-AD04-6BEDDA293F96}" srcOrd="0" destOrd="0" presId="urn:microsoft.com/office/officeart/2005/8/layout/chevron2"/>
    <dgm:cxn modelId="{F9AE245A-995F-4616-BB49-5D44D08FE51A}" srcId="{4B2F37F1-598F-4A6E-A83E-9668AF7C6326}" destId="{314A96B0-E962-40AE-BDED-20A2305A3EBC}" srcOrd="0" destOrd="0" parTransId="{B2584CF8-FC2D-4D71-93B9-B5D4FF7F2E3F}" sibTransId="{59F8B986-4DD7-41D2-938D-313AAC47BF8B}"/>
    <dgm:cxn modelId="{91F1D38B-3313-49A9-BC20-0C7EF3BFF9EB}" srcId="{1DCB37FB-D4DA-4D82-B7AD-B6886A5AAB53}" destId="{4B2F37F1-598F-4A6E-A83E-9668AF7C6326}" srcOrd="0" destOrd="0" parTransId="{DA6EF861-BBF7-426B-BF65-BC3925873BC8}" sibTransId="{8A608855-CC97-450C-A590-E7EA26277E00}"/>
    <dgm:cxn modelId="{442B7A91-B3B0-4A88-85D4-BD4632D199B2}" type="presOf" srcId="{918528FE-C749-4B81-A3E0-CC8C7763F43D}" destId="{17046B85-CC5C-40B9-AD04-6BEDDA293F96}" srcOrd="0" destOrd="1" presId="urn:microsoft.com/office/officeart/2005/8/layout/chevron2"/>
    <dgm:cxn modelId="{02B136A7-C53F-4C95-A82A-1672FBC3F6F5}" srcId="{8F478789-53FE-4772-9FD2-25B1B334EF30}" destId="{49192280-A34A-4C1E-9FC2-2FAAA196F4B3}" srcOrd="1" destOrd="0" parTransId="{CF9E9E10-B60E-477F-84CB-790AF9CF14FC}" sibTransId="{62303DFC-36A4-4BC1-B0BD-F758A5116A2C}"/>
    <dgm:cxn modelId="{8E984BA8-96B0-4798-9A8F-23415F365FDF}" type="presOf" srcId="{19FD250B-F9F5-42EF-89C2-9E2749929242}" destId="{770B3DA2-3216-4463-B5F3-72EEF133B023}" srcOrd="0" destOrd="0" presId="urn:microsoft.com/office/officeart/2005/8/layout/chevron2"/>
    <dgm:cxn modelId="{6EE22BD6-45DB-433A-B489-9EDDA0219587}" type="presOf" srcId="{4B2F37F1-598F-4A6E-A83E-9668AF7C6326}" destId="{BB363D1F-10BD-4076-9B91-3E32AE297760}" srcOrd="0" destOrd="0" presId="urn:microsoft.com/office/officeart/2005/8/layout/chevron2"/>
    <dgm:cxn modelId="{732D03E2-5019-4713-A748-E8B527995790}" srcId="{1DCB37FB-D4DA-4D82-B7AD-B6886A5AAB53}" destId="{8F478789-53FE-4772-9FD2-25B1B334EF30}" srcOrd="2" destOrd="0" parTransId="{4737ACFA-1A79-4E4F-B762-89B2AD968A82}" sibTransId="{B163A859-C7F6-4F3C-B876-EA901B7AABCB}"/>
    <dgm:cxn modelId="{84F4B2F2-C595-424A-AE1D-464836DC7CF5}" type="presOf" srcId="{8F478789-53FE-4772-9FD2-25B1B334EF30}" destId="{F4305086-20C7-4DBD-9392-37252CBC3E52}" srcOrd="0" destOrd="0" presId="urn:microsoft.com/office/officeart/2005/8/layout/chevron2"/>
    <dgm:cxn modelId="{588EC5FA-0170-409A-8076-254B2445B814}" srcId="{8F478789-53FE-4772-9FD2-25B1B334EF30}" destId="{19FD250B-F9F5-42EF-89C2-9E2749929242}" srcOrd="0" destOrd="0" parTransId="{1B759757-497B-40F3-A728-202AF4CE56FA}" sibTransId="{DE2807E4-DF5D-4E18-899E-3F28C4225692}"/>
    <dgm:cxn modelId="{D54AB958-4A6E-43C7-93CC-4580D6033E94}" type="presParOf" srcId="{B77C45FC-200E-48D8-B792-46DF7B296E1B}" destId="{FA599143-5F37-4BC4-9BA0-7D0ACFB09067}" srcOrd="0" destOrd="0" presId="urn:microsoft.com/office/officeart/2005/8/layout/chevron2"/>
    <dgm:cxn modelId="{DDCB5813-C1C6-4278-85CD-B11BE5BEAEF3}" type="presParOf" srcId="{FA599143-5F37-4BC4-9BA0-7D0ACFB09067}" destId="{BB363D1F-10BD-4076-9B91-3E32AE297760}" srcOrd="0" destOrd="0" presId="urn:microsoft.com/office/officeart/2005/8/layout/chevron2"/>
    <dgm:cxn modelId="{D9C3FAE8-8F5D-4715-B89D-BE0AD19D79D9}" type="presParOf" srcId="{FA599143-5F37-4BC4-9BA0-7D0ACFB09067}" destId="{17046B85-CC5C-40B9-AD04-6BEDDA293F96}" srcOrd="1" destOrd="0" presId="urn:microsoft.com/office/officeart/2005/8/layout/chevron2"/>
    <dgm:cxn modelId="{1DB34CE4-46F1-4FFA-8A99-057B18C961FD}" type="presParOf" srcId="{B77C45FC-200E-48D8-B792-46DF7B296E1B}" destId="{5D25C254-B490-42DC-A6BC-E25EDFD7BB4D}" srcOrd="1" destOrd="0" presId="urn:microsoft.com/office/officeart/2005/8/layout/chevron2"/>
    <dgm:cxn modelId="{723A8B65-C21F-4E2B-BEA5-204A3F1B7BD6}" type="presParOf" srcId="{B77C45FC-200E-48D8-B792-46DF7B296E1B}" destId="{278DF2ED-C79C-43D1-913E-7E8C3CA19051}" srcOrd="2" destOrd="0" presId="urn:microsoft.com/office/officeart/2005/8/layout/chevron2"/>
    <dgm:cxn modelId="{20E18AF6-D4FA-49A5-8975-1D23110132B7}" type="presParOf" srcId="{278DF2ED-C79C-43D1-913E-7E8C3CA19051}" destId="{52809829-F7C8-45E8-8C78-5DA99C077D7B}" srcOrd="0" destOrd="0" presId="urn:microsoft.com/office/officeart/2005/8/layout/chevron2"/>
    <dgm:cxn modelId="{182EAEF2-0D22-4B4A-B6C7-A1A1E6DF1067}" type="presParOf" srcId="{278DF2ED-C79C-43D1-913E-7E8C3CA19051}" destId="{23420BA0-58B7-4778-84AF-274336031D98}" srcOrd="1" destOrd="0" presId="urn:microsoft.com/office/officeart/2005/8/layout/chevron2"/>
    <dgm:cxn modelId="{BD2CA582-3761-4036-BB6A-C0002AA24348}" type="presParOf" srcId="{B77C45FC-200E-48D8-B792-46DF7B296E1B}" destId="{0EE25132-E087-4E26-ADFC-874D2D528B14}" srcOrd="3" destOrd="0" presId="urn:microsoft.com/office/officeart/2005/8/layout/chevron2"/>
    <dgm:cxn modelId="{185F5EB9-9489-4D03-B28A-39DEAAB8B2A0}" type="presParOf" srcId="{B77C45FC-200E-48D8-B792-46DF7B296E1B}" destId="{37F22012-6D48-4ED3-BFD5-204236495939}" srcOrd="4" destOrd="0" presId="urn:microsoft.com/office/officeart/2005/8/layout/chevron2"/>
    <dgm:cxn modelId="{B6BFD9EB-F9FF-48B9-A97A-30FB9FF8452B}" type="presParOf" srcId="{37F22012-6D48-4ED3-BFD5-204236495939}" destId="{F4305086-20C7-4DBD-9392-37252CBC3E52}" srcOrd="0" destOrd="0" presId="urn:microsoft.com/office/officeart/2005/8/layout/chevron2"/>
    <dgm:cxn modelId="{7390B81F-B7AB-4697-8AA4-7815AC9FE955}" type="presParOf" srcId="{37F22012-6D48-4ED3-BFD5-204236495939}" destId="{770B3DA2-3216-4463-B5F3-72EEF133B0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012D7C-CE63-4AA0-AD66-ECC098952E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773D2C-AD1A-4502-BE3E-1950A26A43B6}">
      <dgm:prSet phldrT="[Text]"/>
      <dgm:spPr>
        <a:solidFill>
          <a:srgbClr val="58BE3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1. XXX</a:t>
          </a:r>
        </a:p>
      </dgm:t>
    </dgm:pt>
    <dgm:pt modelId="{D4BFBEAB-95DC-4115-A132-CCA73406ABF6}" type="parTrans" cxnId="{2445FDFA-720A-4F07-A694-33CC3F85CD5F}">
      <dgm:prSet/>
      <dgm:spPr/>
      <dgm:t>
        <a:bodyPr/>
        <a:lstStyle/>
        <a:p>
          <a:endParaRPr lang="de-DE"/>
        </a:p>
      </dgm:t>
    </dgm:pt>
    <dgm:pt modelId="{3578CF92-BCE1-4CD1-9743-2FFDB79C287B}" type="sibTrans" cxnId="{2445FDFA-720A-4F07-A694-33CC3F85CD5F}">
      <dgm:prSet/>
      <dgm:spPr/>
      <dgm:t>
        <a:bodyPr/>
        <a:lstStyle/>
        <a:p>
          <a:endParaRPr lang="de-DE"/>
        </a:p>
      </dgm:t>
    </dgm:pt>
    <dgm:pt modelId="{8AC83B4D-B498-41CF-B011-D62978DF5403}">
      <dgm:prSet phldrT="[Text]"/>
      <dgm:spPr>
        <a:solidFill>
          <a:srgbClr val="58BE34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2. XXX </a:t>
          </a:r>
          <a:endParaRPr lang="de-DE" dirty="0">
            <a:solidFill>
              <a:schemeClr val="tx1"/>
            </a:solidFill>
          </a:endParaRPr>
        </a:p>
      </dgm:t>
    </dgm:pt>
    <dgm:pt modelId="{F8EDFDCB-B66E-44BB-B526-A1DA8EE0FD5F}" type="parTrans" cxnId="{CBBBFD3C-03A7-4638-96D2-F7116EF6109A}">
      <dgm:prSet/>
      <dgm:spPr/>
      <dgm:t>
        <a:bodyPr/>
        <a:lstStyle/>
        <a:p>
          <a:endParaRPr lang="de-DE"/>
        </a:p>
      </dgm:t>
    </dgm:pt>
    <dgm:pt modelId="{16F1ACC0-5D3E-41EC-94DA-E6C719B358D7}" type="sibTrans" cxnId="{CBBBFD3C-03A7-4638-96D2-F7116EF6109A}">
      <dgm:prSet/>
      <dgm:spPr/>
      <dgm:t>
        <a:bodyPr/>
        <a:lstStyle/>
        <a:p>
          <a:endParaRPr lang="de-DE"/>
        </a:p>
      </dgm:t>
    </dgm:pt>
    <dgm:pt modelId="{8475D59D-7F8A-4ED7-90ED-6EDCD0E78CBA}">
      <dgm:prSet phldrT="[Text]"/>
      <dgm:spPr>
        <a:solidFill>
          <a:srgbClr val="58BE34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dirty="0">
            <a:solidFill>
              <a:schemeClr val="tx1"/>
            </a:solidFill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3. XXXX</a:t>
          </a:r>
          <a:endParaRPr lang="de-DE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B57440EF-B611-4A20-9280-B5D37E9EBD65}" type="parTrans" cxnId="{F6A864A2-15EB-436F-A021-3844418A73B5}">
      <dgm:prSet/>
      <dgm:spPr/>
      <dgm:t>
        <a:bodyPr/>
        <a:lstStyle/>
        <a:p>
          <a:endParaRPr lang="de-DE"/>
        </a:p>
      </dgm:t>
    </dgm:pt>
    <dgm:pt modelId="{FCF9B70D-471E-4FE9-946A-BB9AC247E916}" type="sibTrans" cxnId="{F6A864A2-15EB-436F-A021-3844418A73B5}">
      <dgm:prSet/>
      <dgm:spPr/>
      <dgm:t>
        <a:bodyPr/>
        <a:lstStyle/>
        <a:p>
          <a:endParaRPr lang="de-DE"/>
        </a:p>
      </dgm:t>
    </dgm:pt>
    <dgm:pt modelId="{A2B76EB4-A3B9-41AC-980B-D4316D3A3EC4}" type="pres">
      <dgm:prSet presAssocID="{7C012D7C-CE63-4AA0-AD66-ECC098952EA8}" presName="linear" presStyleCnt="0">
        <dgm:presLayoutVars>
          <dgm:dir/>
          <dgm:animLvl val="lvl"/>
          <dgm:resizeHandles val="exact"/>
        </dgm:presLayoutVars>
      </dgm:prSet>
      <dgm:spPr/>
    </dgm:pt>
    <dgm:pt modelId="{626D35B2-B7F3-4EC0-8FB7-6848DF402904}" type="pres">
      <dgm:prSet presAssocID="{97773D2C-AD1A-4502-BE3E-1950A26A43B6}" presName="parentLin" presStyleCnt="0"/>
      <dgm:spPr/>
    </dgm:pt>
    <dgm:pt modelId="{DACD7F93-CC70-4D75-9817-4AEBD60FF156}" type="pres">
      <dgm:prSet presAssocID="{97773D2C-AD1A-4502-BE3E-1950A26A43B6}" presName="parentLeftMargin" presStyleLbl="node1" presStyleIdx="0" presStyleCnt="3"/>
      <dgm:spPr/>
    </dgm:pt>
    <dgm:pt modelId="{66B42A30-80DD-423B-8E3E-1F8C51044864}" type="pres">
      <dgm:prSet presAssocID="{97773D2C-AD1A-4502-BE3E-1950A26A43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91350D-013E-48BE-8454-2A12F975E619}" type="pres">
      <dgm:prSet presAssocID="{97773D2C-AD1A-4502-BE3E-1950A26A43B6}" presName="negativeSpace" presStyleCnt="0"/>
      <dgm:spPr/>
    </dgm:pt>
    <dgm:pt modelId="{987F777E-3187-45B0-B751-2AD794B09E35}" type="pres">
      <dgm:prSet presAssocID="{97773D2C-AD1A-4502-BE3E-1950A26A43B6}" presName="childText" presStyleLbl="conFgAcc1" presStyleIdx="0" presStyleCnt="3">
        <dgm:presLayoutVars>
          <dgm:bulletEnabled val="1"/>
        </dgm:presLayoutVars>
      </dgm:prSet>
      <dgm:spPr/>
    </dgm:pt>
    <dgm:pt modelId="{3D10177F-C409-41E2-A7BD-6B2FF2A532F4}" type="pres">
      <dgm:prSet presAssocID="{3578CF92-BCE1-4CD1-9743-2FFDB79C287B}" presName="spaceBetweenRectangles" presStyleCnt="0"/>
      <dgm:spPr/>
    </dgm:pt>
    <dgm:pt modelId="{4B2CCA3D-3220-4ABE-8A1E-9F176B67DD05}" type="pres">
      <dgm:prSet presAssocID="{8AC83B4D-B498-41CF-B011-D62978DF5403}" presName="parentLin" presStyleCnt="0"/>
      <dgm:spPr/>
    </dgm:pt>
    <dgm:pt modelId="{E315DA37-D194-4348-94EF-4CD865712F22}" type="pres">
      <dgm:prSet presAssocID="{8AC83B4D-B498-41CF-B011-D62978DF5403}" presName="parentLeftMargin" presStyleLbl="node1" presStyleIdx="0" presStyleCnt="3"/>
      <dgm:spPr/>
    </dgm:pt>
    <dgm:pt modelId="{37E3C678-1612-4B13-8BEB-6A6A4CD3112D}" type="pres">
      <dgm:prSet presAssocID="{8AC83B4D-B498-41CF-B011-D62978DF54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6C9F43-FD71-4D7F-BB81-02339B4ADBB5}" type="pres">
      <dgm:prSet presAssocID="{8AC83B4D-B498-41CF-B011-D62978DF5403}" presName="negativeSpace" presStyleCnt="0"/>
      <dgm:spPr/>
    </dgm:pt>
    <dgm:pt modelId="{E99EC2FA-DA99-4D43-8165-8F1AD718D48C}" type="pres">
      <dgm:prSet presAssocID="{8AC83B4D-B498-41CF-B011-D62978DF5403}" presName="childText" presStyleLbl="conFgAcc1" presStyleIdx="1" presStyleCnt="3">
        <dgm:presLayoutVars>
          <dgm:bulletEnabled val="1"/>
        </dgm:presLayoutVars>
      </dgm:prSet>
      <dgm:spPr/>
    </dgm:pt>
    <dgm:pt modelId="{565FE2DB-5E2D-4B82-A000-0A932886A1C4}" type="pres">
      <dgm:prSet presAssocID="{16F1ACC0-5D3E-41EC-94DA-E6C719B358D7}" presName="spaceBetweenRectangles" presStyleCnt="0"/>
      <dgm:spPr/>
    </dgm:pt>
    <dgm:pt modelId="{EFED7C57-A656-4E49-98DC-B2560EE63A62}" type="pres">
      <dgm:prSet presAssocID="{8475D59D-7F8A-4ED7-90ED-6EDCD0E78CBA}" presName="parentLin" presStyleCnt="0"/>
      <dgm:spPr/>
    </dgm:pt>
    <dgm:pt modelId="{5950EF68-6CE0-49AB-B2C3-270299AEA8B8}" type="pres">
      <dgm:prSet presAssocID="{8475D59D-7F8A-4ED7-90ED-6EDCD0E78CBA}" presName="parentLeftMargin" presStyleLbl="node1" presStyleIdx="1" presStyleCnt="3"/>
      <dgm:spPr/>
    </dgm:pt>
    <dgm:pt modelId="{2E223DBC-BA23-4920-B0B3-EDACED2F1EA3}" type="pres">
      <dgm:prSet presAssocID="{8475D59D-7F8A-4ED7-90ED-6EDCD0E78C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48BFBC-103D-4A1E-81A0-3BB188E3D3EF}" type="pres">
      <dgm:prSet presAssocID="{8475D59D-7F8A-4ED7-90ED-6EDCD0E78CBA}" presName="negativeSpace" presStyleCnt="0"/>
      <dgm:spPr/>
    </dgm:pt>
    <dgm:pt modelId="{932C00E7-9423-4CAD-84FD-1DA5EBE6FEC8}" type="pres">
      <dgm:prSet presAssocID="{8475D59D-7F8A-4ED7-90ED-6EDCD0E78CBA}" presName="childText" presStyleLbl="conFgAcc1" presStyleIdx="2" presStyleCnt="3" custLinFactNeighborY="-5413">
        <dgm:presLayoutVars>
          <dgm:bulletEnabled val="1"/>
        </dgm:presLayoutVars>
      </dgm:prSet>
      <dgm:spPr/>
    </dgm:pt>
  </dgm:ptLst>
  <dgm:cxnLst>
    <dgm:cxn modelId="{166CCF18-8E2C-4420-AC97-DBB85F9F5143}" type="presOf" srcId="{97773D2C-AD1A-4502-BE3E-1950A26A43B6}" destId="{66B42A30-80DD-423B-8E3E-1F8C51044864}" srcOrd="1" destOrd="0" presId="urn:microsoft.com/office/officeart/2005/8/layout/list1"/>
    <dgm:cxn modelId="{A2BB051B-0D07-4B2A-9D76-CA67FA72F0A7}" type="presOf" srcId="{8AC83B4D-B498-41CF-B011-D62978DF5403}" destId="{E315DA37-D194-4348-94EF-4CD865712F22}" srcOrd="0" destOrd="0" presId="urn:microsoft.com/office/officeart/2005/8/layout/list1"/>
    <dgm:cxn modelId="{CBBBFD3C-03A7-4638-96D2-F7116EF6109A}" srcId="{7C012D7C-CE63-4AA0-AD66-ECC098952EA8}" destId="{8AC83B4D-B498-41CF-B011-D62978DF5403}" srcOrd="1" destOrd="0" parTransId="{F8EDFDCB-B66E-44BB-B526-A1DA8EE0FD5F}" sibTransId="{16F1ACC0-5D3E-41EC-94DA-E6C719B358D7}"/>
    <dgm:cxn modelId="{093ADA77-141D-4991-85E9-EE04BECB5B24}" type="presOf" srcId="{8AC83B4D-B498-41CF-B011-D62978DF5403}" destId="{37E3C678-1612-4B13-8BEB-6A6A4CD3112D}" srcOrd="1" destOrd="0" presId="urn:microsoft.com/office/officeart/2005/8/layout/list1"/>
    <dgm:cxn modelId="{75BA6E7B-91F8-4434-880E-0B493F4DE9CD}" type="presOf" srcId="{97773D2C-AD1A-4502-BE3E-1950A26A43B6}" destId="{DACD7F93-CC70-4D75-9817-4AEBD60FF156}" srcOrd="0" destOrd="0" presId="urn:microsoft.com/office/officeart/2005/8/layout/list1"/>
    <dgm:cxn modelId="{F6A864A2-15EB-436F-A021-3844418A73B5}" srcId="{7C012D7C-CE63-4AA0-AD66-ECC098952EA8}" destId="{8475D59D-7F8A-4ED7-90ED-6EDCD0E78CBA}" srcOrd="2" destOrd="0" parTransId="{B57440EF-B611-4A20-9280-B5D37E9EBD65}" sibTransId="{FCF9B70D-471E-4FE9-946A-BB9AC247E916}"/>
    <dgm:cxn modelId="{BFFEDDA9-2983-4734-9919-D728F0E7F5A7}" type="presOf" srcId="{7C012D7C-CE63-4AA0-AD66-ECC098952EA8}" destId="{A2B76EB4-A3B9-41AC-980B-D4316D3A3EC4}" srcOrd="0" destOrd="0" presId="urn:microsoft.com/office/officeart/2005/8/layout/list1"/>
    <dgm:cxn modelId="{BD5095CE-929A-47B7-AB7F-FF442E9F4DFA}" type="presOf" srcId="{8475D59D-7F8A-4ED7-90ED-6EDCD0E78CBA}" destId="{2E223DBC-BA23-4920-B0B3-EDACED2F1EA3}" srcOrd="1" destOrd="0" presId="urn:microsoft.com/office/officeart/2005/8/layout/list1"/>
    <dgm:cxn modelId="{77883CE2-FB9B-4E2B-825A-EC8611F83AD3}" type="presOf" srcId="{8475D59D-7F8A-4ED7-90ED-6EDCD0E78CBA}" destId="{5950EF68-6CE0-49AB-B2C3-270299AEA8B8}" srcOrd="0" destOrd="0" presId="urn:microsoft.com/office/officeart/2005/8/layout/list1"/>
    <dgm:cxn modelId="{2445FDFA-720A-4F07-A694-33CC3F85CD5F}" srcId="{7C012D7C-CE63-4AA0-AD66-ECC098952EA8}" destId="{97773D2C-AD1A-4502-BE3E-1950A26A43B6}" srcOrd="0" destOrd="0" parTransId="{D4BFBEAB-95DC-4115-A132-CCA73406ABF6}" sibTransId="{3578CF92-BCE1-4CD1-9743-2FFDB79C287B}"/>
    <dgm:cxn modelId="{A9808310-209F-4F38-89F3-CDB4D00B343C}" type="presParOf" srcId="{A2B76EB4-A3B9-41AC-980B-D4316D3A3EC4}" destId="{626D35B2-B7F3-4EC0-8FB7-6848DF402904}" srcOrd="0" destOrd="0" presId="urn:microsoft.com/office/officeart/2005/8/layout/list1"/>
    <dgm:cxn modelId="{EB185B9D-4F4C-4622-9977-B92BA4E5C48D}" type="presParOf" srcId="{626D35B2-B7F3-4EC0-8FB7-6848DF402904}" destId="{DACD7F93-CC70-4D75-9817-4AEBD60FF156}" srcOrd="0" destOrd="0" presId="urn:microsoft.com/office/officeart/2005/8/layout/list1"/>
    <dgm:cxn modelId="{D76E7964-3C4D-4278-80F5-637FF25AD868}" type="presParOf" srcId="{626D35B2-B7F3-4EC0-8FB7-6848DF402904}" destId="{66B42A30-80DD-423B-8E3E-1F8C51044864}" srcOrd="1" destOrd="0" presId="urn:microsoft.com/office/officeart/2005/8/layout/list1"/>
    <dgm:cxn modelId="{D1EE1E6E-2EAF-4A45-8435-DF6937A05AD4}" type="presParOf" srcId="{A2B76EB4-A3B9-41AC-980B-D4316D3A3EC4}" destId="{1D91350D-013E-48BE-8454-2A12F975E619}" srcOrd="1" destOrd="0" presId="urn:microsoft.com/office/officeart/2005/8/layout/list1"/>
    <dgm:cxn modelId="{7AE41068-2046-4E1C-AF98-AF254C886ACA}" type="presParOf" srcId="{A2B76EB4-A3B9-41AC-980B-D4316D3A3EC4}" destId="{987F777E-3187-45B0-B751-2AD794B09E35}" srcOrd="2" destOrd="0" presId="urn:microsoft.com/office/officeart/2005/8/layout/list1"/>
    <dgm:cxn modelId="{F7584A78-A987-49D1-9BD7-50A6F2A0CCF5}" type="presParOf" srcId="{A2B76EB4-A3B9-41AC-980B-D4316D3A3EC4}" destId="{3D10177F-C409-41E2-A7BD-6B2FF2A532F4}" srcOrd="3" destOrd="0" presId="urn:microsoft.com/office/officeart/2005/8/layout/list1"/>
    <dgm:cxn modelId="{E03A22A3-C22E-4390-93BE-9E016A8F5E5C}" type="presParOf" srcId="{A2B76EB4-A3B9-41AC-980B-D4316D3A3EC4}" destId="{4B2CCA3D-3220-4ABE-8A1E-9F176B67DD05}" srcOrd="4" destOrd="0" presId="urn:microsoft.com/office/officeart/2005/8/layout/list1"/>
    <dgm:cxn modelId="{6E615319-A415-4C17-BC41-BBFD8F6A907F}" type="presParOf" srcId="{4B2CCA3D-3220-4ABE-8A1E-9F176B67DD05}" destId="{E315DA37-D194-4348-94EF-4CD865712F22}" srcOrd="0" destOrd="0" presId="urn:microsoft.com/office/officeart/2005/8/layout/list1"/>
    <dgm:cxn modelId="{BC9B19A3-7FB3-4887-ACC7-F827DFFD97C4}" type="presParOf" srcId="{4B2CCA3D-3220-4ABE-8A1E-9F176B67DD05}" destId="{37E3C678-1612-4B13-8BEB-6A6A4CD3112D}" srcOrd="1" destOrd="0" presId="urn:microsoft.com/office/officeart/2005/8/layout/list1"/>
    <dgm:cxn modelId="{255B1B6D-1740-4351-B7C3-00C10D1EED70}" type="presParOf" srcId="{A2B76EB4-A3B9-41AC-980B-D4316D3A3EC4}" destId="{426C9F43-FD71-4D7F-BB81-02339B4ADBB5}" srcOrd="5" destOrd="0" presId="urn:microsoft.com/office/officeart/2005/8/layout/list1"/>
    <dgm:cxn modelId="{511FFB6A-AF89-4751-B509-1EF59A19AA38}" type="presParOf" srcId="{A2B76EB4-A3B9-41AC-980B-D4316D3A3EC4}" destId="{E99EC2FA-DA99-4D43-8165-8F1AD718D48C}" srcOrd="6" destOrd="0" presId="urn:microsoft.com/office/officeart/2005/8/layout/list1"/>
    <dgm:cxn modelId="{D874647D-BE72-415D-83EA-21395C354357}" type="presParOf" srcId="{A2B76EB4-A3B9-41AC-980B-D4316D3A3EC4}" destId="{565FE2DB-5E2D-4B82-A000-0A932886A1C4}" srcOrd="7" destOrd="0" presId="urn:microsoft.com/office/officeart/2005/8/layout/list1"/>
    <dgm:cxn modelId="{5DCD373F-0CE5-4064-A5A3-C07379CC5A2C}" type="presParOf" srcId="{A2B76EB4-A3B9-41AC-980B-D4316D3A3EC4}" destId="{EFED7C57-A656-4E49-98DC-B2560EE63A62}" srcOrd="8" destOrd="0" presId="urn:microsoft.com/office/officeart/2005/8/layout/list1"/>
    <dgm:cxn modelId="{24E8E295-9A12-471C-A034-0EF533DFDD38}" type="presParOf" srcId="{EFED7C57-A656-4E49-98DC-B2560EE63A62}" destId="{5950EF68-6CE0-49AB-B2C3-270299AEA8B8}" srcOrd="0" destOrd="0" presId="urn:microsoft.com/office/officeart/2005/8/layout/list1"/>
    <dgm:cxn modelId="{470BCF5B-E5FB-4419-B7C9-95B0B9306DE3}" type="presParOf" srcId="{EFED7C57-A656-4E49-98DC-B2560EE63A62}" destId="{2E223DBC-BA23-4920-B0B3-EDACED2F1EA3}" srcOrd="1" destOrd="0" presId="urn:microsoft.com/office/officeart/2005/8/layout/list1"/>
    <dgm:cxn modelId="{25624218-DAA8-4CCE-9A84-57CDEBFAB82E}" type="presParOf" srcId="{A2B76EB4-A3B9-41AC-980B-D4316D3A3EC4}" destId="{4A48BFBC-103D-4A1E-81A0-3BB188E3D3EF}" srcOrd="9" destOrd="0" presId="urn:microsoft.com/office/officeart/2005/8/layout/list1"/>
    <dgm:cxn modelId="{556E7045-04F0-4C2A-9C58-1002046D5D49}" type="presParOf" srcId="{A2B76EB4-A3B9-41AC-980B-D4316D3A3EC4}" destId="{932C00E7-9423-4CAD-84FD-1DA5EBE6FE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012D7C-CE63-4AA0-AD66-ECC098952E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773D2C-AD1A-4502-BE3E-1950A26A43B6}">
      <dgm:prSet phldrT="[Text]"/>
      <dgm:spPr>
        <a:solidFill>
          <a:srgbClr val="58BE3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XXX, </a:t>
          </a:r>
          <a:r>
            <a:rPr lang="de-DE" dirty="0" err="1">
              <a:solidFill>
                <a:schemeClr val="tx1"/>
              </a:solidFill>
              <a:cs typeface="Arial" panose="020B0604020202020204" pitchFamily="34" charset="0"/>
            </a:rPr>
            <a:t>xxxx</a:t>
          </a: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, xxx</a:t>
          </a:r>
        </a:p>
        <a:p>
          <a:pPr>
            <a:buFont typeface="Arial" panose="020B0604020202020204" pitchFamily="34" charset="0"/>
            <a:buChar char="•"/>
          </a:pPr>
          <a:endParaRPr lang="de-DE" dirty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4BFBEAB-95DC-4115-A132-CCA73406ABF6}" type="parTrans" cxnId="{2445FDFA-720A-4F07-A694-33CC3F85CD5F}">
      <dgm:prSet/>
      <dgm:spPr/>
      <dgm:t>
        <a:bodyPr/>
        <a:lstStyle/>
        <a:p>
          <a:endParaRPr lang="de-DE"/>
        </a:p>
      </dgm:t>
    </dgm:pt>
    <dgm:pt modelId="{3578CF92-BCE1-4CD1-9743-2FFDB79C287B}" type="sibTrans" cxnId="{2445FDFA-720A-4F07-A694-33CC3F85CD5F}">
      <dgm:prSet/>
      <dgm:spPr/>
      <dgm:t>
        <a:bodyPr/>
        <a:lstStyle/>
        <a:p>
          <a:endParaRPr lang="de-DE"/>
        </a:p>
      </dgm:t>
    </dgm:pt>
    <dgm:pt modelId="{A2B76EB4-A3B9-41AC-980B-D4316D3A3EC4}" type="pres">
      <dgm:prSet presAssocID="{7C012D7C-CE63-4AA0-AD66-ECC098952EA8}" presName="linear" presStyleCnt="0">
        <dgm:presLayoutVars>
          <dgm:dir/>
          <dgm:animLvl val="lvl"/>
          <dgm:resizeHandles val="exact"/>
        </dgm:presLayoutVars>
      </dgm:prSet>
      <dgm:spPr/>
    </dgm:pt>
    <dgm:pt modelId="{626D35B2-B7F3-4EC0-8FB7-6848DF402904}" type="pres">
      <dgm:prSet presAssocID="{97773D2C-AD1A-4502-BE3E-1950A26A43B6}" presName="parentLin" presStyleCnt="0"/>
      <dgm:spPr/>
    </dgm:pt>
    <dgm:pt modelId="{DACD7F93-CC70-4D75-9817-4AEBD60FF156}" type="pres">
      <dgm:prSet presAssocID="{97773D2C-AD1A-4502-BE3E-1950A26A43B6}" presName="parentLeftMargin" presStyleLbl="node1" presStyleIdx="0" presStyleCnt="1"/>
      <dgm:spPr/>
    </dgm:pt>
    <dgm:pt modelId="{66B42A30-80DD-423B-8E3E-1F8C51044864}" type="pres">
      <dgm:prSet presAssocID="{97773D2C-AD1A-4502-BE3E-1950A26A43B6}" presName="parentText" presStyleLbl="node1" presStyleIdx="0" presStyleCnt="1" custScaleX="150037" custScaleY="192134" custLinFactNeighborX="-20740" custLinFactNeighborY="5015">
        <dgm:presLayoutVars>
          <dgm:chMax val="0"/>
          <dgm:bulletEnabled val="1"/>
        </dgm:presLayoutVars>
      </dgm:prSet>
      <dgm:spPr/>
    </dgm:pt>
    <dgm:pt modelId="{1D91350D-013E-48BE-8454-2A12F975E619}" type="pres">
      <dgm:prSet presAssocID="{97773D2C-AD1A-4502-BE3E-1950A26A43B6}" presName="negativeSpace" presStyleCnt="0"/>
      <dgm:spPr/>
    </dgm:pt>
    <dgm:pt modelId="{987F777E-3187-45B0-B751-2AD794B09E35}" type="pres">
      <dgm:prSet presAssocID="{97773D2C-AD1A-4502-BE3E-1950A26A43B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66CCF18-8E2C-4420-AC97-DBB85F9F5143}" type="presOf" srcId="{97773D2C-AD1A-4502-BE3E-1950A26A43B6}" destId="{66B42A30-80DD-423B-8E3E-1F8C51044864}" srcOrd="1" destOrd="0" presId="urn:microsoft.com/office/officeart/2005/8/layout/list1"/>
    <dgm:cxn modelId="{75BA6E7B-91F8-4434-880E-0B493F4DE9CD}" type="presOf" srcId="{97773D2C-AD1A-4502-BE3E-1950A26A43B6}" destId="{DACD7F93-CC70-4D75-9817-4AEBD60FF156}" srcOrd="0" destOrd="0" presId="urn:microsoft.com/office/officeart/2005/8/layout/list1"/>
    <dgm:cxn modelId="{BFFEDDA9-2983-4734-9919-D728F0E7F5A7}" type="presOf" srcId="{7C012D7C-CE63-4AA0-AD66-ECC098952EA8}" destId="{A2B76EB4-A3B9-41AC-980B-D4316D3A3EC4}" srcOrd="0" destOrd="0" presId="urn:microsoft.com/office/officeart/2005/8/layout/list1"/>
    <dgm:cxn modelId="{2445FDFA-720A-4F07-A694-33CC3F85CD5F}" srcId="{7C012D7C-CE63-4AA0-AD66-ECC098952EA8}" destId="{97773D2C-AD1A-4502-BE3E-1950A26A43B6}" srcOrd="0" destOrd="0" parTransId="{D4BFBEAB-95DC-4115-A132-CCA73406ABF6}" sibTransId="{3578CF92-BCE1-4CD1-9743-2FFDB79C287B}"/>
    <dgm:cxn modelId="{A9808310-209F-4F38-89F3-CDB4D00B343C}" type="presParOf" srcId="{A2B76EB4-A3B9-41AC-980B-D4316D3A3EC4}" destId="{626D35B2-B7F3-4EC0-8FB7-6848DF402904}" srcOrd="0" destOrd="0" presId="urn:microsoft.com/office/officeart/2005/8/layout/list1"/>
    <dgm:cxn modelId="{EB185B9D-4F4C-4622-9977-B92BA4E5C48D}" type="presParOf" srcId="{626D35B2-B7F3-4EC0-8FB7-6848DF402904}" destId="{DACD7F93-CC70-4D75-9817-4AEBD60FF156}" srcOrd="0" destOrd="0" presId="urn:microsoft.com/office/officeart/2005/8/layout/list1"/>
    <dgm:cxn modelId="{D76E7964-3C4D-4278-80F5-637FF25AD868}" type="presParOf" srcId="{626D35B2-B7F3-4EC0-8FB7-6848DF402904}" destId="{66B42A30-80DD-423B-8E3E-1F8C51044864}" srcOrd="1" destOrd="0" presId="urn:microsoft.com/office/officeart/2005/8/layout/list1"/>
    <dgm:cxn modelId="{D1EE1E6E-2EAF-4A45-8435-DF6937A05AD4}" type="presParOf" srcId="{A2B76EB4-A3B9-41AC-980B-D4316D3A3EC4}" destId="{1D91350D-013E-48BE-8454-2A12F975E619}" srcOrd="1" destOrd="0" presId="urn:microsoft.com/office/officeart/2005/8/layout/list1"/>
    <dgm:cxn modelId="{7AE41068-2046-4E1C-AF98-AF254C886ACA}" type="presParOf" srcId="{A2B76EB4-A3B9-41AC-980B-D4316D3A3EC4}" destId="{987F777E-3187-45B0-B751-2AD794B09E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B37FB-D4DA-4D82-B7AD-B6886A5AAB5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A314DFCE-8C57-4F7D-B9DB-1BD34FDE99A3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Start der Beratung</a:t>
          </a:r>
        </a:p>
      </dgm:t>
    </dgm:pt>
    <dgm:pt modelId="{53B94AF2-416A-4916-A482-522D0EE43C2C}" type="parTrans" cxnId="{858C3083-33C7-4898-9A09-F50DE3F8E840}">
      <dgm:prSet/>
      <dgm:spPr/>
      <dgm:t>
        <a:bodyPr/>
        <a:lstStyle/>
        <a:p>
          <a:endParaRPr lang="de-DE"/>
        </a:p>
      </dgm:t>
    </dgm:pt>
    <dgm:pt modelId="{F58679C0-C534-4A5C-AB2D-A0E7CCE7780A}" type="sibTrans" cxnId="{858C3083-33C7-4898-9A09-F50DE3F8E840}">
      <dgm:prSet/>
      <dgm:spPr/>
      <dgm:t>
        <a:bodyPr/>
        <a:lstStyle/>
        <a:p>
          <a:endParaRPr lang="de-DE"/>
        </a:p>
      </dgm:t>
    </dgm:pt>
    <dgm:pt modelId="{822F5BDC-9AC8-43F1-B0DB-3461D8D91B3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der Fragebogen dient der Reflexion</a:t>
          </a:r>
        </a:p>
      </dgm:t>
    </dgm:pt>
    <dgm:pt modelId="{0130156D-F165-46F2-8930-1E6767A90F5A}" type="parTrans" cxnId="{77338966-AB7E-4603-91F8-6750F64536AA}">
      <dgm:prSet/>
      <dgm:spPr/>
      <dgm:t>
        <a:bodyPr/>
        <a:lstStyle/>
        <a:p>
          <a:endParaRPr lang="de-DE"/>
        </a:p>
      </dgm:t>
    </dgm:pt>
    <dgm:pt modelId="{C86699B1-D5CA-4159-B1DC-DDB6BF565C49}" type="sibTrans" cxnId="{77338966-AB7E-4603-91F8-6750F64536AA}">
      <dgm:prSet/>
      <dgm:spPr/>
      <dgm:t>
        <a:bodyPr/>
        <a:lstStyle/>
        <a:p>
          <a:endParaRPr lang="de-DE"/>
        </a:p>
      </dgm:t>
    </dgm:pt>
    <dgm:pt modelId="{5BCAE4D7-7C62-4D1F-89A8-E3E9BAE859AE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erstes Treffen Berater*in - Organisation</a:t>
          </a:r>
        </a:p>
      </dgm:t>
    </dgm:pt>
    <dgm:pt modelId="{9CB91A1A-EB43-4472-A449-DEAC1255F569}" type="parTrans" cxnId="{902F3370-BEEE-4BB2-8ADE-883BB6734BEF}">
      <dgm:prSet/>
      <dgm:spPr/>
      <dgm:t>
        <a:bodyPr/>
        <a:lstStyle/>
        <a:p>
          <a:endParaRPr lang="de-DE"/>
        </a:p>
      </dgm:t>
    </dgm:pt>
    <dgm:pt modelId="{B9C780FC-C62F-438C-A4CE-97D0D9DD2677}" type="sibTrans" cxnId="{902F3370-BEEE-4BB2-8ADE-883BB6734BEF}">
      <dgm:prSet/>
      <dgm:spPr/>
      <dgm:t>
        <a:bodyPr/>
        <a:lstStyle/>
        <a:p>
          <a:endParaRPr lang="de-DE"/>
        </a:p>
      </dgm:t>
    </dgm:pt>
    <dgm:pt modelId="{0744719D-D166-49F8-BFC3-272076F73B1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Ist-Analyse wird durchgeführt</a:t>
          </a:r>
        </a:p>
      </dgm:t>
    </dgm:pt>
    <dgm:pt modelId="{2841B775-8DEC-41D0-8BFD-7B5A50A2D99B}" type="parTrans" cxnId="{43F2692A-47F0-4857-A48B-660A0C8C3762}">
      <dgm:prSet/>
      <dgm:spPr/>
      <dgm:t>
        <a:bodyPr/>
        <a:lstStyle/>
        <a:p>
          <a:endParaRPr lang="de-DE"/>
        </a:p>
      </dgm:t>
    </dgm:pt>
    <dgm:pt modelId="{F37A6400-2C9D-4B2D-8564-941580719579}" type="sibTrans" cxnId="{43F2692A-47F0-4857-A48B-660A0C8C3762}">
      <dgm:prSet/>
      <dgm:spPr/>
      <dgm:t>
        <a:bodyPr/>
        <a:lstStyle/>
        <a:p>
          <a:endParaRPr lang="de-DE"/>
        </a:p>
      </dgm:t>
    </dgm:pt>
    <dgm:pt modelId="{2659DD5E-342E-41D6-8C1D-91927262AE5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Wünsche und Fragen der Organisation werden gesammelt</a:t>
          </a:r>
        </a:p>
      </dgm:t>
    </dgm:pt>
    <dgm:pt modelId="{C4D18242-73D1-4CD9-B859-7FFD5108A99D}" type="parTrans" cxnId="{D0FE7F4F-5595-4B14-8D94-C29B9BDA9808}">
      <dgm:prSet/>
      <dgm:spPr/>
      <dgm:t>
        <a:bodyPr/>
        <a:lstStyle/>
        <a:p>
          <a:endParaRPr lang="de-DE"/>
        </a:p>
      </dgm:t>
    </dgm:pt>
    <dgm:pt modelId="{402A4B9E-02FF-49DC-A16D-A49E6E595751}" type="sibTrans" cxnId="{D0FE7F4F-5595-4B14-8D94-C29B9BDA9808}">
      <dgm:prSet/>
      <dgm:spPr/>
      <dgm:t>
        <a:bodyPr/>
        <a:lstStyle/>
        <a:p>
          <a:endParaRPr lang="de-DE"/>
        </a:p>
      </dgm:t>
    </dgm:pt>
    <dgm:pt modelId="{0D942843-FF10-4736-A3B7-6796B7B799E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erster Kontakt erfolgt (fast) immer in Präsenz</a:t>
          </a:r>
        </a:p>
      </dgm:t>
    </dgm:pt>
    <dgm:pt modelId="{E774C649-C9F7-423A-A09A-72431ED3E93D}" type="parTrans" cxnId="{96DB82B8-E784-4C25-963F-5DB97CC4E339}">
      <dgm:prSet/>
      <dgm:spPr/>
      <dgm:t>
        <a:bodyPr/>
        <a:lstStyle/>
        <a:p>
          <a:endParaRPr lang="de-DE"/>
        </a:p>
      </dgm:t>
    </dgm:pt>
    <dgm:pt modelId="{1ADA0E1B-0816-4C87-AB74-B94A028BE2C4}" type="sibTrans" cxnId="{96DB82B8-E784-4C25-963F-5DB97CC4E339}">
      <dgm:prSet/>
      <dgm:spPr/>
      <dgm:t>
        <a:bodyPr/>
        <a:lstStyle/>
        <a:p>
          <a:endParaRPr lang="de-DE"/>
        </a:p>
      </dgm:t>
    </dgm:pt>
    <dgm:pt modelId="{545F09B9-B20C-45E4-A9A8-37F7D420A68E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dirty="0"/>
            <a:t>Recherche</a:t>
          </a:r>
        </a:p>
      </dgm:t>
    </dgm:pt>
    <dgm:pt modelId="{8B06AAF2-8D5C-4067-88E2-97FD9193D0BE}" type="parTrans" cxnId="{8DC83C9E-CB79-42E5-9CC8-C09A58B8DA58}">
      <dgm:prSet/>
      <dgm:spPr/>
      <dgm:t>
        <a:bodyPr/>
        <a:lstStyle/>
        <a:p>
          <a:endParaRPr lang="de-DE"/>
        </a:p>
      </dgm:t>
    </dgm:pt>
    <dgm:pt modelId="{F061BD43-A4CB-4792-AB7C-FF3550C98ACC}" type="sibTrans" cxnId="{8DC83C9E-CB79-42E5-9CC8-C09A58B8DA58}">
      <dgm:prSet/>
      <dgm:spPr/>
      <dgm:t>
        <a:bodyPr/>
        <a:lstStyle/>
        <a:p>
          <a:endParaRPr lang="de-DE"/>
        </a:p>
      </dgm:t>
    </dgm:pt>
    <dgm:pt modelId="{28C11063-072B-4131-ABF4-A1555373365F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de-DE" dirty="0"/>
            <a:t>Berater*in zieht ggf. das Team digital.fit mit ein/ hinzu</a:t>
          </a:r>
        </a:p>
      </dgm:t>
    </dgm:pt>
    <dgm:pt modelId="{4D61BD06-D7F2-4DB8-94D8-68AED4035F46}" type="parTrans" cxnId="{E8B8ADDE-1529-4102-8DC4-CEE982B20201}">
      <dgm:prSet/>
      <dgm:spPr/>
      <dgm:t>
        <a:bodyPr/>
        <a:lstStyle/>
        <a:p>
          <a:endParaRPr lang="de-DE"/>
        </a:p>
      </dgm:t>
    </dgm:pt>
    <dgm:pt modelId="{FB75A491-D377-40A5-9E5B-ED99FED37346}" type="sibTrans" cxnId="{E8B8ADDE-1529-4102-8DC4-CEE982B20201}">
      <dgm:prSet/>
      <dgm:spPr/>
      <dgm:t>
        <a:bodyPr/>
        <a:lstStyle/>
        <a:p>
          <a:endParaRPr lang="de-DE"/>
        </a:p>
      </dgm:t>
    </dgm:pt>
    <dgm:pt modelId="{7B55ADA3-5536-4F90-8F0C-991ED5E40372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Vereinbarung eines Kennenlerntreffens</a:t>
          </a:r>
        </a:p>
      </dgm:t>
    </dgm:pt>
    <dgm:pt modelId="{D4645BD1-49AB-4ACB-B647-6D34A611683B}" type="parTrans" cxnId="{7DFE79CF-2CEF-4B94-B31C-AE0CD4DAEA37}">
      <dgm:prSet/>
      <dgm:spPr/>
      <dgm:t>
        <a:bodyPr/>
        <a:lstStyle/>
        <a:p>
          <a:endParaRPr lang="de-DE"/>
        </a:p>
      </dgm:t>
    </dgm:pt>
    <dgm:pt modelId="{85616BDC-0787-41E5-AFA0-AB5F05225228}" type="sibTrans" cxnId="{7DFE79CF-2CEF-4B94-B31C-AE0CD4DAEA37}">
      <dgm:prSet/>
      <dgm:spPr/>
      <dgm:t>
        <a:bodyPr/>
        <a:lstStyle/>
        <a:p>
          <a:endParaRPr lang="de-DE"/>
        </a:p>
      </dgm:t>
    </dgm:pt>
    <dgm:pt modelId="{57BF4F50-EB12-4219-ADAE-3411235C679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Terminvereinbarung mit Berater*in erfolgt nach der Rücksendung des Reflexionsfragebogens</a:t>
          </a:r>
        </a:p>
      </dgm:t>
    </dgm:pt>
    <dgm:pt modelId="{A1E5D4CB-D45F-43BF-908C-814738AD0F85}" type="parTrans" cxnId="{AB7B220C-6D43-4FB7-8B23-92403FA897A1}">
      <dgm:prSet/>
      <dgm:spPr/>
      <dgm:t>
        <a:bodyPr/>
        <a:lstStyle/>
        <a:p>
          <a:endParaRPr lang="de-DE"/>
        </a:p>
      </dgm:t>
    </dgm:pt>
    <dgm:pt modelId="{E0EA7D59-11E6-4272-8F61-6E029573D2AD}" type="sibTrans" cxnId="{AB7B220C-6D43-4FB7-8B23-92403FA897A1}">
      <dgm:prSet/>
      <dgm:spPr/>
      <dgm:t>
        <a:bodyPr/>
        <a:lstStyle/>
        <a:p>
          <a:endParaRPr lang="de-DE"/>
        </a:p>
      </dgm:t>
    </dgm:pt>
    <dgm:pt modelId="{03025F46-8AAB-44D3-95EB-0E4783E5E2F0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die Beratung startet mit der Zusendung eines Selbstcheck-Fragebogens für eure Organisation</a:t>
          </a:r>
        </a:p>
      </dgm:t>
    </dgm:pt>
    <dgm:pt modelId="{834BC848-6A16-420F-8575-EEBF21B9E3AF}" type="parTrans" cxnId="{DA2BAAB9-9715-4FD1-AE3D-A2867958AC41}">
      <dgm:prSet/>
      <dgm:spPr/>
      <dgm:t>
        <a:bodyPr/>
        <a:lstStyle/>
        <a:p>
          <a:endParaRPr lang="de-DE"/>
        </a:p>
      </dgm:t>
    </dgm:pt>
    <dgm:pt modelId="{FA531BCC-E8B1-4640-B460-2602C83BE434}" type="sibTrans" cxnId="{DA2BAAB9-9715-4FD1-AE3D-A2867958AC41}">
      <dgm:prSet/>
      <dgm:spPr/>
      <dgm:t>
        <a:bodyPr/>
        <a:lstStyle/>
        <a:p>
          <a:endParaRPr lang="de-DE"/>
        </a:p>
      </dgm:t>
    </dgm:pt>
    <dgm:pt modelId="{FFC89DEC-9BC7-40F9-ADDC-12D4FBBA8293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de-DE" dirty="0"/>
            <a:t>Berater*in sucht nach geeigneten Lösungen für die Organisation</a:t>
          </a:r>
        </a:p>
      </dgm:t>
    </dgm:pt>
    <dgm:pt modelId="{EA106FA7-2A31-49B5-99CC-676E5DCED709}" type="parTrans" cxnId="{E4121770-6271-4082-96A1-2B3DAC135D0F}">
      <dgm:prSet/>
      <dgm:spPr/>
      <dgm:t>
        <a:bodyPr/>
        <a:lstStyle/>
        <a:p>
          <a:endParaRPr lang="de-DE"/>
        </a:p>
      </dgm:t>
    </dgm:pt>
    <dgm:pt modelId="{0F517449-1ADD-4CA4-A207-E33D7ED773B3}" type="sibTrans" cxnId="{E4121770-6271-4082-96A1-2B3DAC135D0F}">
      <dgm:prSet/>
      <dgm:spPr/>
      <dgm:t>
        <a:bodyPr/>
        <a:lstStyle/>
        <a:p>
          <a:endParaRPr lang="de-DE"/>
        </a:p>
      </dgm:t>
    </dgm:pt>
    <dgm:pt modelId="{B77C45FC-200E-48D8-B792-46DF7B296E1B}" type="pres">
      <dgm:prSet presAssocID="{1DCB37FB-D4DA-4D82-B7AD-B6886A5AAB53}" presName="linearFlow" presStyleCnt="0">
        <dgm:presLayoutVars>
          <dgm:dir/>
          <dgm:animLvl val="lvl"/>
          <dgm:resizeHandles val="exact"/>
        </dgm:presLayoutVars>
      </dgm:prSet>
      <dgm:spPr/>
    </dgm:pt>
    <dgm:pt modelId="{509A288E-C7E8-407C-9869-072629DBB6D9}" type="pres">
      <dgm:prSet presAssocID="{A314DFCE-8C57-4F7D-B9DB-1BD34FDE99A3}" presName="composite" presStyleCnt="0"/>
      <dgm:spPr/>
    </dgm:pt>
    <dgm:pt modelId="{2C7800A8-ED3C-4276-8AC7-237C0FC8400D}" type="pres">
      <dgm:prSet presAssocID="{A314DFCE-8C57-4F7D-B9DB-1BD34FDE99A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2D58A83-9C56-41A8-8650-D843F48A30FE}" type="pres">
      <dgm:prSet presAssocID="{A314DFCE-8C57-4F7D-B9DB-1BD34FDE99A3}" presName="descendantText" presStyleLbl="alignAcc1" presStyleIdx="0" presStyleCnt="4">
        <dgm:presLayoutVars>
          <dgm:bulletEnabled val="1"/>
        </dgm:presLayoutVars>
      </dgm:prSet>
      <dgm:spPr/>
    </dgm:pt>
    <dgm:pt modelId="{6F8CAB7C-E925-4D40-8AB1-BAFB8420F756}" type="pres">
      <dgm:prSet presAssocID="{F58679C0-C534-4A5C-AB2D-A0E7CCE7780A}" presName="sp" presStyleCnt="0"/>
      <dgm:spPr/>
    </dgm:pt>
    <dgm:pt modelId="{D1429E83-0CF7-479F-87D0-DDC8D3962510}" type="pres">
      <dgm:prSet presAssocID="{7B55ADA3-5536-4F90-8F0C-991ED5E40372}" presName="composite" presStyleCnt="0"/>
      <dgm:spPr/>
    </dgm:pt>
    <dgm:pt modelId="{BE0B7319-6B98-449A-9F62-34D71D80A1EE}" type="pres">
      <dgm:prSet presAssocID="{7B55ADA3-5536-4F90-8F0C-991ED5E4037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0C965C1-CB2D-45A0-8BF3-6401BD9D69A6}" type="pres">
      <dgm:prSet presAssocID="{7B55ADA3-5536-4F90-8F0C-991ED5E40372}" presName="descendantText" presStyleLbl="alignAcc1" presStyleIdx="1" presStyleCnt="4">
        <dgm:presLayoutVars>
          <dgm:bulletEnabled val="1"/>
        </dgm:presLayoutVars>
      </dgm:prSet>
      <dgm:spPr/>
    </dgm:pt>
    <dgm:pt modelId="{99E8EB3C-2173-40B0-8648-F14A4A3A6747}" type="pres">
      <dgm:prSet presAssocID="{85616BDC-0787-41E5-AFA0-AB5F05225228}" presName="sp" presStyleCnt="0"/>
      <dgm:spPr/>
    </dgm:pt>
    <dgm:pt modelId="{02391A12-61C3-49D5-A1A1-BBDC4D661437}" type="pres">
      <dgm:prSet presAssocID="{5BCAE4D7-7C62-4D1F-89A8-E3E9BAE859AE}" presName="composite" presStyleCnt="0"/>
      <dgm:spPr/>
    </dgm:pt>
    <dgm:pt modelId="{EA202CEE-7331-48B6-9BA8-4F73AAEA4F0B}" type="pres">
      <dgm:prSet presAssocID="{5BCAE4D7-7C62-4D1F-89A8-E3E9BAE859A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43A8771-F8E5-4039-9844-72983CC9952C}" type="pres">
      <dgm:prSet presAssocID="{5BCAE4D7-7C62-4D1F-89A8-E3E9BAE859AE}" presName="descendantText" presStyleLbl="alignAcc1" presStyleIdx="2" presStyleCnt="4">
        <dgm:presLayoutVars>
          <dgm:bulletEnabled val="1"/>
        </dgm:presLayoutVars>
      </dgm:prSet>
      <dgm:spPr/>
    </dgm:pt>
    <dgm:pt modelId="{255D4213-5E08-47C8-BC38-5158EE479061}" type="pres">
      <dgm:prSet presAssocID="{B9C780FC-C62F-438C-A4CE-97D0D9DD2677}" presName="sp" presStyleCnt="0"/>
      <dgm:spPr/>
    </dgm:pt>
    <dgm:pt modelId="{345D70C7-9B0E-4944-B3DB-EBC68F70CD6A}" type="pres">
      <dgm:prSet presAssocID="{545F09B9-B20C-45E4-A9A8-37F7D420A68E}" presName="composite" presStyleCnt="0"/>
      <dgm:spPr/>
    </dgm:pt>
    <dgm:pt modelId="{BDAA8853-C043-47A6-86B7-798E5B26377D}" type="pres">
      <dgm:prSet presAssocID="{545F09B9-B20C-45E4-A9A8-37F7D420A68E}" presName="parentText" presStyleLbl="alignNode1" presStyleIdx="3" presStyleCnt="4" custLinFactNeighborY="-3866">
        <dgm:presLayoutVars>
          <dgm:chMax val="1"/>
          <dgm:bulletEnabled val="1"/>
        </dgm:presLayoutVars>
      </dgm:prSet>
      <dgm:spPr/>
    </dgm:pt>
    <dgm:pt modelId="{4C5498EF-4099-452E-A289-8DE379D154A0}" type="pres">
      <dgm:prSet presAssocID="{545F09B9-B20C-45E4-A9A8-37F7D420A68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2AD5A04-5BF6-469F-B984-FFBB847698A9}" type="presOf" srcId="{1DCB37FB-D4DA-4D82-B7AD-B6886A5AAB53}" destId="{B77C45FC-200E-48D8-B792-46DF7B296E1B}" srcOrd="0" destOrd="0" presId="urn:microsoft.com/office/officeart/2005/8/layout/chevron2"/>
    <dgm:cxn modelId="{AB7B220C-6D43-4FB7-8B23-92403FA897A1}" srcId="{7B55ADA3-5536-4F90-8F0C-991ED5E40372}" destId="{57BF4F50-EB12-4219-ADAE-3411235C679A}" srcOrd="0" destOrd="0" parTransId="{A1E5D4CB-D45F-43BF-908C-814738AD0F85}" sibTransId="{E0EA7D59-11E6-4272-8F61-6E029573D2AD}"/>
    <dgm:cxn modelId="{E1629420-15D1-4F70-8312-8744AC47626E}" type="presOf" srcId="{7B55ADA3-5536-4F90-8F0C-991ED5E40372}" destId="{BE0B7319-6B98-449A-9F62-34D71D80A1EE}" srcOrd="0" destOrd="0" presId="urn:microsoft.com/office/officeart/2005/8/layout/chevron2"/>
    <dgm:cxn modelId="{43F2692A-47F0-4857-A48B-660A0C8C3762}" srcId="{5BCAE4D7-7C62-4D1F-89A8-E3E9BAE859AE}" destId="{0744719D-D166-49F8-BFC3-272076F73B15}" srcOrd="1" destOrd="0" parTransId="{2841B775-8DEC-41D0-8BFD-7B5A50A2D99B}" sibTransId="{F37A6400-2C9D-4B2D-8564-941580719579}"/>
    <dgm:cxn modelId="{F3779B42-E964-4AAE-96B6-F0C5189DC21F}" type="presOf" srcId="{57BF4F50-EB12-4219-ADAE-3411235C679A}" destId="{90C965C1-CB2D-45A0-8BF3-6401BD9D69A6}" srcOrd="0" destOrd="0" presId="urn:microsoft.com/office/officeart/2005/8/layout/chevron2"/>
    <dgm:cxn modelId="{77338966-AB7E-4603-91F8-6750F64536AA}" srcId="{A314DFCE-8C57-4F7D-B9DB-1BD34FDE99A3}" destId="{822F5BDC-9AC8-43F1-B0DB-3461D8D91B3F}" srcOrd="1" destOrd="0" parTransId="{0130156D-F165-46F2-8930-1E6767A90F5A}" sibTransId="{C86699B1-D5CA-4159-B1DC-DDB6BF565C49}"/>
    <dgm:cxn modelId="{DDD8276B-B14F-4068-9D84-B247F2CA7366}" type="presOf" srcId="{822F5BDC-9AC8-43F1-B0DB-3461D8D91B3F}" destId="{22D58A83-9C56-41A8-8650-D843F48A30FE}" srcOrd="0" destOrd="1" presId="urn:microsoft.com/office/officeart/2005/8/layout/chevron2"/>
    <dgm:cxn modelId="{D0FE7F4F-5595-4B14-8D94-C29B9BDA9808}" srcId="{5BCAE4D7-7C62-4D1F-89A8-E3E9BAE859AE}" destId="{2659DD5E-342E-41D6-8C1D-91927262AE51}" srcOrd="2" destOrd="0" parTransId="{C4D18242-73D1-4CD9-B859-7FFD5108A99D}" sibTransId="{402A4B9E-02FF-49DC-A16D-A49E6E595751}"/>
    <dgm:cxn modelId="{E4121770-6271-4082-96A1-2B3DAC135D0F}" srcId="{545F09B9-B20C-45E4-A9A8-37F7D420A68E}" destId="{FFC89DEC-9BC7-40F9-ADDC-12D4FBBA8293}" srcOrd="0" destOrd="0" parTransId="{EA106FA7-2A31-49B5-99CC-676E5DCED709}" sibTransId="{0F517449-1ADD-4CA4-A207-E33D7ED773B3}"/>
    <dgm:cxn modelId="{902F3370-BEEE-4BB2-8ADE-883BB6734BEF}" srcId="{1DCB37FB-D4DA-4D82-B7AD-B6886A5AAB53}" destId="{5BCAE4D7-7C62-4D1F-89A8-E3E9BAE859AE}" srcOrd="2" destOrd="0" parTransId="{9CB91A1A-EB43-4472-A449-DEAC1255F569}" sibTransId="{B9C780FC-C62F-438C-A4CE-97D0D9DD2677}"/>
    <dgm:cxn modelId="{5DF65C57-DE6A-48E7-B0C8-041FBFFB9121}" type="presOf" srcId="{5BCAE4D7-7C62-4D1F-89A8-E3E9BAE859AE}" destId="{EA202CEE-7331-48B6-9BA8-4F73AAEA4F0B}" srcOrd="0" destOrd="0" presId="urn:microsoft.com/office/officeart/2005/8/layout/chevron2"/>
    <dgm:cxn modelId="{858C3083-33C7-4898-9A09-F50DE3F8E840}" srcId="{1DCB37FB-D4DA-4D82-B7AD-B6886A5AAB53}" destId="{A314DFCE-8C57-4F7D-B9DB-1BD34FDE99A3}" srcOrd="0" destOrd="0" parTransId="{53B94AF2-416A-4916-A482-522D0EE43C2C}" sibTransId="{F58679C0-C534-4A5C-AB2D-A0E7CCE7780A}"/>
    <dgm:cxn modelId="{C0053583-3881-47FB-B8F1-FBAD62024158}" type="presOf" srcId="{0744719D-D166-49F8-BFC3-272076F73B15}" destId="{F43A8771-F8E5-4039-9844-72983CC9952C}" srcOrd="0" destOrd="1" presId="urn:microsoft.com/office/officeart/2005/8/layout/chevron2"/>
    <dgm:cxn modelId="{D44D288F-2FAE-4952-874B-F5F549188ED5}" type="presOf" srcId="{2659DD5E-342E-41D6-8C1D-91927262AE51}" destId="{F43A8771-F8E5-4039-9844-72983CC9952C}" srcOrd="0" destOrd="2" presId="urn:microsoft.com/office/officeart/2005/8/layout/chevron2"/>
    <dgm:cxn modelId="{8DC83C9E-CB79-42E5-9CC8-C09A58B8DA58}" srcId="{1DCB37FB-D4DA-4D82-B7AD-B6886A5AAB53}" destId="{545F09B9-B20C-45E4-A9A8-37F7D420A68E}" srcOrd="3" destOrd="0" parTransId="{8B06AAF2-8D5C-4067-88E2-97FD9193D0BE}" sibTransId="{F061BD43-A4CB-4792-AB7C-FF3550C98ACC}"/>
    <dgm:cxn modelId="{C492FDB5-0D65-4787-AD6C-859732865A71}" type="presOf" srcId="{0D942843-FF10-4736-A3B7-6796B7B799EB}" destId="{F43A8771-F8E5-4039-9844-72983CC9952C}" srcOrd="0" destOrd="0" presId="urn:microsoft.com/office/officeart/2005/8/layout/chevron2"/>
    <dgm:cxn modelId="{96DB82B8-E784-4C25-963F-5DB97CC4E339}" srcId="{5BCAE4D7-7C62-4D1F-89A8-E3E9BAE859AE}" destId="{0D942843-FF10-4736-A3B7-6796B7B799EB}" srcOrd="0" destOrd="0" parTransId="{E774C649-C9F7-423A-A09A-72431ED3E93D}" sibTransId="{1ADA0E1B-0816-4C87-AB74-B94A028BE2C4}"/>
    <dgm:cxn modelId="{DA2BAAB9-9715-4FD1-AE3D-A2867958AC41}" srcId="{A314DFCE-8C57-4F7D-B9DB-1BD34FDE99A3}" destId="{03025F46-8AAB-44D3-95EB-0E4783E5E2F0}" srcOrd="0" destOrd="0" parTransId="{834BC848-6A16-420F-8575-EEBF21B9E3AF}" sibTransId="{FA531BCC-E8B1-4640-B460-2602C83BE434}"/>
    <dgm:cxn modelId="{7DFE79CF-2CEF-4B94-B31C-AE0CD4DAEA37}" srcId="{1DCB37FB-D4DA-4D82-B7AD-B6886A5AAB53}" destId="{7B55ADA3-5536-4F90-8F0C-991ED5E40372}" srcOrd="1" destOrd="0" parTransId="{D4645BD1-49AB-4ACB-B647-6D34A611683B}" sibTransId="{85616BDC-0787-41E5-AFA0-AB5F05225228}"/>
    <dgm:cxn modelId="{946207D4-8D27-40A4-A888-1705B2ACC4EA}" type="presOf" srcId="{FFC89DEC-9BC7-40F9-ADDC-12D4FBBA8293}" destId="{4C5498EF-4099-452E-A289-8DE379D154A0}" srcOrd="0" destOrd="0" presId="urn:microsoft.com/office/officeart/2005/8/layout/chevron2"/>
    <dgm:cxn modelId="{E8B8ADDE-1529-4102-8DC4-CEE982B20201}" srcId="{545F09B9-B20C-45E4-A9A8-37F7D420A68E}" destId="{28C11063-072B-4131-ABF4-A1555373365F}" srcOrd="1" destOrd="0" parTransId="{4D61BD06-D7F2-4DB8-94D8-68AED4035F46}" sibTransId="{FB75A491-D377-40A5-9E5B-ED99FED37346}"/>
    <dgm:cxn modelId="{0AD52AEC-CB3E-4016-B26F-54EA78DD6BC4}" type="presOf" srcId="{28C11063-072B-4131-ABF4-A1555373365F}" destId="{4C5498EF-4099-452E-A289-8DE379D154A0}" srcOrd="0" destOrd="1" presId="urn:microsoft.com/office/officeart/2005/8/layout/chevron2"/>
    <dgm:cxn modelId="{9DBD0CFD-085F-423B-9DA7-CC2403D96EAB}" type="presOf" srcId="{A314DFCE-8C57-4F7D-B9DB-1BD34FDE99A3}" destId="{2C7800A8-ED3C-4276-8AC7-237C0FC8400D}" srcOrd="0" destOrd="0" presId="urn:microsoft.com/office/officeart/2005/8/layout/chevron2"/>
    <dgm:cxn modelId="{6C90ADFD-7CE9-419F-86BD-014002767745}" type="presOf" srcId="{03025F46-8AAB-44D3-95EB-0E4783E5E2F0}" destId="{22D58A83-9C56-41A8-8650-D843F48A30FE}" srcOrd="0" destOrd="0" presId="urn:microsoft.com/office/officeart/2005/8/layout/chevron2"/>
    <dgm:cxn modelId="{FD45E5FF-F2DF-4455-B4EF-61B6A1EF054C}" type="presOf" srcId="{545F09B9-B20C-45E4-A9A8-37F7D420A68E}" destId="{BDAA8853-C043-47A6-86B7-798E5B26377D}" srcOrd="0" destOrd="0" presId="urn:microsoft.com/office/officeart/2005/8/layout/chevron2"/>
    <dgm:cxn modelId="{7028851B-14B6-4305-AFA2-79F2EADC03B1}" type="presParOf" srcId="{B77C45FC-200E-48D8-B792-46DF7B296E1B}" destId="{509A288E-C7E8-407C-9869-072629DBB6D9}" srcOrd="0" destOrd="0" presId="urn:microsoft.com/office/officeart/2005/8/layout/chevron2"/>
    <dgm:cxn modelId="{76A0473F-AC68-497E-81E2-867DDC8D0294}" type="presParOf" srcId="{509A288E-C7E8-407C-9869-072629DBB6D9}" destId="{2C7800A8-ED3C-4276-8AC7-237C0FC8400D}" srcOrd="0" destOrd="0" presId="urn:microsoft.com/office/officeart/2005/8/layout/chevron2"/>
    <dgm:cxn modelId="{0A592FF6-EABD-4C85-9B5C-7FF45D04EC48}" type="presParOf" srcId="{509A288E-C7E8-407C-9869-072629DBB6D9}" destId="{22D58A83-9C56-41A8-8650-D843F48A30FE}" srcOrd="1" destOrd="0" presId="urn:microsoft.com/office/officeart/2005/8/layout/chevron2"/>
    <dgm:cxn modelId="{D58D774E-E636-4F87-BB23-DD02A52FA38A}" type="presParOf" srcId="{B77C45FC-200E-48D8-B792-46DF7B296E1B}" destId="{6F8CAB7C-E925-4D40-8AB1-BAFB8420F756}" srcOrd="1" destOrd="0" presId="urn:microsoft.com/office/officeart/2005/8/layout/chevron2"/>
    <dgm:cxn modelId="{71560BDA-A72D-47E5-B6AE-6DE82D1052ED}" type="presParOf" srcId="{B77C45FC-200E-48D8-B792-46DF7B296E1B}" destId="{D1429E83-0CF7-479F-87D0-DDC8D3962510}" srcOrd="2" destOrd="0" presId="urn:microsoft.com/office/officeart/2005/8/layout/chevron2"/>
    <dgm:cxn modelId="{B47F34A5-64E9-4B01-B38B-26D966A374FD}" type="presParOf" srcId="{D1429E83-0CF7-479F-87D0-DDC8D3962510}" destId="{BE0B7319-6B98-449A-9F62-34D71D80A1EE}" srcOrd="0" destOrd="0" presId="urn:microsoft.com/office/officeart/2005/8/layout/chevron2"/>
    <dgm:cxn modelId="{4BB58CC8-01B3-493E-9991-BE74CD2E6850}" type="presParOf" srcId="{D1429E83-0CF7-479F-87D0-DDC8D3962510}" destId="{90C965C1-CB2D-45A0-8BF3-6401BD9D69A6}" srcOrd="1" destOrd="0" presId="urn:microsoft.com/office/officeart/2005/8/layout/chevron2"/>
    <dgm:cxn modelId="{847E331E-76D7-431A-BEDE-5F13959935CC}" type="presParOf" srcId="{B77C45FC-200E-48D8-B792-46DF7B296E1B}" destId="{99E8EB3C-2173-40B0-8648-F14A4A3A6747}" srcOrd="3" destOrd="0" presId="urn:microsoft.com/office/officeart/2005/8/layout/chevron2"/>
    <dgm:cxn modelId="{17F85A10-FB95-4DFA-A4C5-9524A054370E}" type="presParOf" srcId="{B77C45FC-200E-48D8-B792-46DF7B296E1B}" destId="{02391A12-61C3-49D5-A1A1-BBDC4D661437}" srcOrd="4" destOrd="0" presId="urn:microsoft.com/office/officeart/2005/8/layout/chevron2"/>
    <dgm:cxn modelId="{4A2FB6F8-8CE7-4AC2-B8D7-03692BE88F6D}" type="presParOf" srcId="{02391A12-61C3-49D5-A1A1-BBDC4D661437}" destId="{EA202CEE-7331-48B6-9BA8-4F73AAEA4F0B}" srcOrd="0" destOrd="0" presId="urn:microsoft.com/office/officeart/2005/8/layout/chevron2"/>
    <dgm:cxn modelId="{6FC44A9B-275B-47A7-B2B8-2861125163ED}" type="presParOf" srcId="{02391A12-61C3-49D5-A1A1-BBDC4D661437}" destId="{F43A8771-F8E5-4039-9844-72983CC9952C}" srcOrd="1" destOrd="0" presId="urn:microsoft.com/office/officeart/2005/8/layout/chevron2"/>
    <dgm:cxn modelId="{13846D09-5262-482C-8756-0BB9278DB1D2}" type="presParOf" srcId="{B77C45FC-200E-48D8-B792-46DF7B296E1B}" destId="{255D4213-5E08-47C8-BC38-5158EE479061}" srcOrd="5" destOrd="0" presId="urn:microsoft.com/office/officeart/2005/8/layout/chevron2"/>
    <dgm:cxn modelId="{71D8B854-E914-4666-903C-9A455F7C3156}" type="presParOf" srcId="{B77C45FC-200E-48D8-B792-46DF7B296E1B}" destId="{345D70C7-9B0E-4944-B3DB-EBC68F70CD6A}" srcOrd="6" destOrd="0" presId="urn:microsoft.com/office/officeart/2005/8/layout/chevron2"/>
    <dgm:cxn modelId="{4713E880-C221-4333-AE1F-092E0B5FC2AD}" type="presParOf" srcId="{345D70C7-9B0E-4944-B3DB-EBC68F70CD6A}" destId="{BDAA8853-C043-47A6-86B7-798E5B26377D}" srcOrd="0" destOrd="0" presId="urn:microsoft.com/office/officeart/2005/8/layout/chevron2"/>
    <dgm:cxn modelId="{8D3D3BCA-415D-48DF-89B8-370AD3C4AABE}" type="presParOf" srcId="{345D70C7-9B0E-4944-B3DB-EBC68F70CD6A}" destId="{4C5498EF-4099-452E-A289-8DE379D154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B37FB-D4DA-4D82-B7AD-B6886A5AAB5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D7EE251-3C29-44D5-8210-84A2F49B7AE6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dirty="0"/>
            <a:t>Zweites Treffen</a:t>
          </a:r>
        </a:p>
      </dgm:t>
    </dgm:pt>
    <dgm:pt modelId="{FF9D2562-2FE4-47A2-8151-2160158B7B2B}" type="parTrans" cxnId="{17EA4BE1-5902-4B18-A3B5-8CC0A5EBED00}">
      <dgm:prSet/>
      <dgm:spPr/>
      <dgm:t>
        <a:bodyPr/>
        <a:lstStyle/>
        <a:p>
          <a:endParaRPr lang="de-DE"/>
        </a:p>
      </dgm:t>
    </dgm:pt>
    <dgm:pt modelId="{CC510A85-4FF6-4D70-9699-FB11FDC48A3B}" type="sibTrans" cxnId="{17EA4BE1-5902-4B18-A3B5-8CC0A5EBED00}">
      <dgm:prSet/>
      <dgm:spPr/>
      <dgm:t>
        <a:bodyPr/>
        <a:lstStyle/>
        <a:p>
          <a:endParaRPr lang="de-DE"/>
        </a:p>
      </dgm:t>
    </dgm:pt>
    <dgm:pt modelId="{C17228D7-129C-450D-830B-E7B2761E79C5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dirty="0"/>
            <a:t>Berater*in bringt mehrere Ideen und Vorschläge mit und erläutert Vor- und Nachteile dieser </a:t>
          </a:r>
        </a:p>
      </dgm:t>
    </dgm:pt>
    <dgm:pt modelId="{7A252A4A-99E6-4F9E-BBDE-F90A4F6AD37E}" type="parTrans" cxnId="{20D5F5D7-2678-4BA4-A9D6-3FD217A0086A}">
      <dgm:prSet/>
      <dgm:spPr/>
      <dgm:t>
        <a:bodyPr/>
        <a:lstStyle/>
        <a:p>
          <a:endParaRPr lang="de-DE"/>
        </a:p>
      </dgm:t>
    </dgm:pt>
    <dgm:pt modelId="{7D1BD8A7-CC6E-4F78-A0E1-706C0086B61F}" type="sibTrans" cxnId="{20D5F5D7-2678-4BA4-A9D6-3FD217A0086A}">
      <dgm:prSet/>
      <dgm:spPr/>
      <dgm:t>
        <a:bodyPr/>
        <a:lstStyle/>
        <a:p>
          <a:endParaRPr lang="de-DE"/>
        </a:p>
      </dgm:t>
    </dgm:pt>
    <dgm:pt modelId="{7DA890FE-BB29-41C7-9402-37F12E2463C9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de-DE" dirty="0"/>
            <a:t>Auswahl durch Organisation</a:t>
          </a:r>
        </a:p>
      </dgm:t>
    </dgm:pt>
    <dgm:pt modelId="{C1B5AF33-F81F-44B5-8C85-6C2DB356E319}" type="parTrans" cxnId="{F7E332A9-0C75-4A79-AF76-5AF4326F848C}">
      <dgm:prSet/>
      <dgm:spPr/>
      <dgm:t>
        <a:bodyPr/>
        <a:lstStyle/>
        <a:p>
          <a:endParaRPr lang="de-DE"/>
        </a:p>
      </dgm:t>
    </dgm:pt>
    <dgm:pt modelId="{2761AE86-65EC-4FF6-A71E-E786C8A0F713}" type="sibTrans" cxnId="{F7E332A9-0C75-4A79-AF76-5AF4326F848C}">
      <dgm:prSet/>
      <dgm:spPr/>
      <dgm:t>
        <a:bodyPr/>
        <a:lstStyle/>
        <a:p>
          <a:endParaRPr lang="de-DE"/>
        </a:p>
      </dgm:t>
    </dgm:pt>
    <dgm:pt modelId="{A1B62B6D-9FA3-4361-B485-2E2666C3BDB8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dirty="0"/>
            <a:t>Berater*in vergleicht die Lösungen und schätzt gemeinsam mit Organisation ein, welche existierende Lösung gut auf die Bedarfe der Organisation zugeschnitten ist</a:t>
          </a:r>
        </a:p>
      </dgm:t>
    </dgm:pt>
    <dgm:pt modelId="{C87D60CA-98EC-4376-9D3C-8FD8DF0B3A3E}" type="parTrans" cxnId="{1FD349BC-7CB4-4319-A4F0-8C6EB45FF72E}">
      <dgm:prSet/>
      <dgm:spPr/>
      <dgm:t>
        <a:bodyPr/>
        <a:lstStyle/>
        <a:p>
          <a:endParaRPr lang="de-DE"/>
        </a:p>
      </dgm:t>
    </dgm:pt>
    <dgm:pt modelId="{5B5C419C-8468-4F3B-97C9-3458326DF66B}" type="sibTrans" cxnId="{1FD349BC-7CB4-4319-A4F0-8C6EB45FF72E}">
      <dgm:prSet/>
      <dgm:spPr/>
      <dgm:t>
        <a:bodyPr/>
        <a:lstStyle/>
        <a:p>
          <a:endParaRPr lang="de-DE"/>
        </a:p>
      </dgm:t>
    </dgm:pt>
    <dgm:pt modelId="{6AEF6230-AA2B-4F30-8794-630F6C532ACE}">
      <dgm:prSet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de-DE" dirty="0"/>
            <a:t>die Organisation wählt eine Lösung aus</a:t>
          </a:r>
        </a:p>
      </dgm:t>
    </dgm:pt>
    <dgm:pt modelId="{FCB8FFD5-818E-4BDE-A8C9-14613120E917}" type="parTrans" cxnId="{309FB072-F39E-46E4-9F05-ABAE48CE923C}">
      <dgm:prSet/>
      <dgm:spPr/>
      <dgm:t>
        <a:bodyPr/>
        <a:lstStyle/>
        <a:p>
          <a:endParaRPr lang="de-DE"/>
        </a:p>
      </dgm:t>
    </dgm:pt>
    <dgm:pt modelId="{94B3A9BB-5ADB-46B7-B679-DF9FD62AC008}" type="sibTrans" cxnId="{309FB072-F39E-46E4-9F05-ABAE48CE923C}">
      <dgm:prSet/>
      <dgm:spPr/>
      <dgm:t>
        <a:bodyPr/>
        <a:lstStyle/>
        <a:p>
          <a:endParaRPr lang="de-DE"/>
        </a:p>
      </dgm:t>
    </dgm:pt>
    <dgm:pt modelId="{9CD731F9-2471-4507-B0B6-88F02D258E4A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de-DE" dirty="0"/>
            <a:t>die Organisation wird kontinuierlich durch die Berater*innen von digital.fit begleitet und kann jederzeit Rückfragen stellen</a:t>
          </a:r>
        </a:p>
      </dgm:t>
    </dgm:pt>
    <dgm:pt modelId="{777CA105-8CAD-4610-AA03-5CC974A25880}" type="parTrans" cxnId="{7842F179-1A89-4AB9-B211-B6FB03A7D393}">
      <dgm:prSet/>
      <dgm:spPr/>
      <dgm:t>
        <a:bodyPr/>
        <a:lstStyle/>
        <a:p>
          <a:endParaRPr lang="de-DE"/>
        </a:p>
      </dgm:t>
    </dgm:pt>
    <dgm:pt modelId="{0A5CDF2B-95E0-4B6F-9157-65CFB8752AC1}" type="sibTrans" cxnId="{7842F179-1A89-4AB9-B211-B6FB03A7D393}">
      <dgm:prSet/>
      <dgm:spPr/>
      <dgm:t>
        <a:bodyPr/>
        <a:lstStyle/>
        <a:p>
          <a:endParaRPr lang="de-DE"/>
        </a:p>
      </dgm:t>
    </dgm:pt>
    <dgm:pt modelId="{0F0A5F23-DD9F-4691-AAEC-7E64814F6D35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de-DE" dirty="0"/>
            <a:t>Prozess der Etablierung</a:t>
          </a:r>
        </a:p>
      </dgm:t>
    </dgm:pt>
    <dgm:pt modelId="{71095230-1E42-428D-AB83-D7363DA07D9B}" type="sibTrans" cxnId="{60261AA7-70A8-4431-8857-7E5CC7D9BEA5}">
      <dgm:prSet/>
      <dgm:spPr/>
      <dgm:t>
        <a:bodyPr/>
        <a:lstStyle/>
        <a:p>
          <a:endParaRPr lang="de-DE"/>
        </a:p>
      </dgm:t>
    </dgm:pt>
    <dgm:pt modelId="{7DEE7C95-408E-413E-ADDB-1EF1DFC9B118}" type="parTrans" cxnId="{60261AA7-70A8-4431-8857-7E5CC7D9BEA5}">
      <dgm:prSet/>
      <dgm:spPr/>
      <dgm:t>
        <a:bodyPr/>
        <a:lstStyle/>
        <a:p>
          <a:endParaRPr lang="de-DE"/>
        </a:p>
      </dgm:t>
    </dgm:pt>
    <dgm:pt modelId="{03ABD871-DEE4-49E6-A183-B353A7AB9FCB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de-DE" dirty="0"/>
            <a:t>die Lösung wird durch die Organisation erprobt</a:t>
          </a:r>
        </a:p>
      </dgm:t>
    </dgm:pt>
    <dgm:pt modelId="{74C679F2-7A5C-45D4-BF24-589C8CBE8F5D}" type="parTrans" cxnId="{F60A19E6-4AC8-4E00-A45F-C1F9CCB8E258}">
      <dgm:prSet/>
      <dgm:spPr/>
      <dgm:t>
        <a:bodyPr/>
        <a:lstStyle/>
        <a:p>
          <a:endParaRPr lang="de-DE"/>
        </a:p>
      </dgm:t>
    </dgm:pt>
    <dgm:pt modelId="{7FA49B51-E599-48F6-9589-AE48B5926AF0}" type="sibTrans" cxnId="{F60A19E6-4AC8-4E00-A45F-C1F9CCB8E258}">
      <dgm:prSet/>
      <dgm:spPr/>
      <dgm:t>
        <a:bodyPr/>
        <a:lstStyle/>
        <a:p>
          <a:endParaRPr lang="de-DE"/>
        </a:p>
      </dgm:t>
    </dgm:pt>
    <dgm:pt modelId="{AF4C34A7-CBF3-4616-9410-42DEF185AE79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de-DE" dirty="0"/>
            <a:t>der*die Berater*in berät auch falls nötig zum Umgang mit Widerständen in der Organisation </a:t>
          </a:r>
        </a:p>
      </dgm:t>
    </dgm:pt>
    <dgm:pt modelId="{8059CF46-9364-4378-B43E-596F624A5B12}" type="parTrans" cxnId="{6295A280-1CA5-42F1-B64D-199709507754}">
      <dgm:prSet/>
      <dgm:spPr/>
      <dgm:t>
        <a:bodyPr/>
        <a:lstStyle/>
        <a:p>
          <a:endParaRPr lang="de-DE"/>
        </a:p>
      </dgm:t>
    </dgm:pt>
    <dgm:pt modelId="{6F473DB6-246F-4670-A9C0-3AAEE3FAC102}" type="sibTrans" cxnId="{6295A280-1CA5-42F1-B64D-199709507754}">
      <dgm:prSet/>
      <dgm:spPr/>
      <dgm:t>
        <a:bodyPr/>
        <a:lstStyle/>
        <a:p>
          <a:endParaRPr lang="de-DE"/>
        </a:p>
      </dgm:t>
    </dgm:pt>
    <dgm:pt modelId="{B77C45FC-200E-48D8-B792-46DF7B296E1B}" type="pres">
      <dgm:prSet presAssocID="{1DCB37FB-D4DA-4D82-B7AD-B6886A5AAB53}" presName="linearFlow" presStyleCnt="0">
        <dgm:presLayoutVars>
          <dgm:dir/>
          <dgm:animLvl val="lvl"/>
          <dgm:resizeHandles val="exact"/>
        </dgm:presLayoutVars>
      </dgm:prSet>
      <dgm:spPr/>
    </dgm:pt>
    <dgm:pt modelId="{E07C1C69-AD0D-4672-B841-D5E123E44690}" type="pres">
      <dgm:prSet presAssocID="{9D7EE251-3C29-44D5-8210-84A2F49B7AE6}" presName="composite" presStyleCnt="0"/>
      <dgm:spPr/>
    </dgm:pt>
    <dgm:pt modelId="{280C7912-5C87-41AB-8C41-64811768810F}" type="pres">
      <dgm:prSet presAssocID="{9D7EE251-3C29-44D5-8210-84A2F49B7A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27B7CA0-F949-46E5-8691-BAC3FBCF1D91}" type="pres">
      <dgm:prSet presAssocID="{9D7EE251-3C29-44D5-8210-84A2F49B7AE6}" presName="descendantText" presStyleLbl="alignAcc1" presStyleIdx="0" presStyleCnt="3">
        <dgm:presLayoutVars>
          <dgm:bulletEnabled val="1"/>
        </dgm:presLayoutVars>
      </dgm:prSet>
      <dgm:spPr/>
    </dgm:pt>
    <dgm:pt modelId="{2D834C66-8C71-44FD-880A-5532154E55DA}" type="pres">
      <dgm:prSet presAssocID="{CC510A85-4FF6-4D70-9699-FB11FDC48A3B}" presName="sp" presStyleCnt="0"/>
      <dgm:spPr/>
    </dgm:pt>
    <dgm:pt modelId="{F2E99E59-3BE4-45A6-9D37-FE773F179C34}" type="pres">
      <dgm:prSet presAssocID="{7DA890FE-BB29-41C7-9402-37F12E2463C9}" presName="composite" presStyleCnt="0"/>
      <dgm:spPr/>
    </dgm:pt>
    <dgm:pt modelId="{7F2DA6E9-4AC2-4C21-B9BA-50CE9BC5BA09}" type="pres">
      <dgm:prSet presAssocID="{7DA890FE-BB29-41C7-9402-37F12E2463C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8A4F4BD-C6AF-4611-AAC5-F2B60E8D0CD6}" type="pres">
      <dgm:prSet presAssocID="{7DA890FE-BB29-41C7-9402-37F12E2463C9}" presName="descendantText" presStyleLbl="alignAcc1" presStyleIdx="1" presStyleCnt="3" custLinFactNeighborY="-1482">
        <dgm:presLayoutVars>
          <dgm:bulletEnabled val="1"/>
        </dgm:presLayoutVars>
      </dgm:prSet>
      <dgm:spPr/>
    </dgm:pt>
    <dgm:pt modelId="{730DBC44-B445-468C-9151-782578691F9E}" type="pres">
      <dgm:prSet presAssocID="{2761AE86-65EC-4FF6-A71E-E786C8A0F713}" presName="sp" presStyleCnt="0"/>
      <dgm:spPr/>
    </dgm:pt>
    <dgm:pt modelId="{9FA60980-5D23-45E4-AFF8-9596BE666408}" type="pres">
      <dgm:prSet presAssocID="{0F0A5F23-DD9F-4691-AAEC-7E64814F6D35}" presName="composite" presStyleCnt="0"/>
      <dgm:spPr/>
    </dgm:pt>
    <dgm:pt modelId="{03192892-418D-49F4-98C4-FB72707F164B}" type="pres">
      <dgm:prSet presAssocID="{0F0A5F23-DD9F-4691-AAEC-7E64814F6D3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D831465-DDBA-4B7F-B166-1EB99AB66EFE}" type="pres">
      <dgm:prSet presAssocID="{0F0A5F23-DD9F-4691-AAEC-7E64814F6D3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2AD5A04-5BF6-469F-B984-FFBB847698A9}" type="presOf" srcId="{1DCB37FB-D4DA-4D82-B7AD-B6886A5AAB53}" destId="{B77C45FC-200E-48D8-B792-46DF7B296E1B}" srcOrd="0" destOrd="0" presId="urn:microsoft.com/office/officeart/2005/8/layout/chevron2"/>
    <dgm:cxn modelId="{6B539C2D-BFB5-4661-A202-6CCD6F4CBA3C}" type="presOf" srcId="{C17228D7-129C-450D-830B-E7B2761E79C5}" destId="{E27B7CA0-F949-46E5-8691-BAC3FBCF1D91}" srcOrd="0" destOrd="0" presId="urn:microsoft.com/office/officeart/2005/8/layout/chevron2"/>
    <dgm:cxn modelId="{309FB072-F39E-46E4-9F05-ABAE48CE923C}" srcId="{7DA890FE-BB29-41C7-9402-37F12E2463C9}" destId="{6AEF6230-AA2B-4F30-8794-630F6C532ACE}" srcOrd="0" destOrd="0" parTransId="{FCB8FFD5-818E-4BDE-A8C9-14613120E917}" sibTransId="{94B3A9BB-5ADB-46B7-B679-DF9FD62AC008}"/>
    <dgm:cxn modelId="{FC91AE53-96F2-4B34-9F7D-7A44301CD236}" type="presOf" srcId="{03ABD871-DEE4-49E6-A183-B353A7AB9FCB}" destId="{0D831465-DDBA-4B7F-B166-1EB99AB66EFE}" srcOrd="0" destOrd="0" presId="urn:microsoft.com/office/officeart/2005/8/layout/chevron2"/>
    <dgm:cxn modelId="{9375D976-9ADD-453E-97E3-20DF8CA8BE1C}" type="presOf" srcId="{6AEF6230-AA2B-4F30-8794-630F6C532ACE}" destId="{08A4F4BD-C6AF-4611-AAC5-F2B60E8D0CD6}" srcOrd="0" destOrd="0" presId="urn:microsoft.com/office/officeart/2005/8/layout/chevron2"/>
    <dgm:cxn modelId="{7842F179-1A89-4AB9-B211-B6FB03A7D393}" srcId="{0F0A5F23-DD9F-4691-AAEC-7E64814F6D35}" destId="{9CD731F9-2471-4507-B0B6-88F02D258E4A}" srcOrd="1" destOrd="0" parTransId="{777CA105-8CAD-4610-AA03-5CC974A25880}" sibTransId="{0A5CDF2B-95E0-4B6F-9157-65CFB8752AC1}"/>
    <dgm:cxn modelId="{179A735A-8598-405D-B2ED-8494AAAB52D4}" type="presOf" srcId="{AF4C34A7-CBF3-4616-9410-42DEF185AE79}" destId="{0D831465-DDBA-4B7F-B166-1EB99AB66EFE}" srcOrd="0" destOrd="2" presId="urn:microsoft.com/office/officeart/2005/8/layout/chevron2"/>
    <dgm:cxn modelId="{46E8B97A-1C47-453D-8ACE-02EF240A4060}" type="presOf" srcId="{A1B62B6D-9FA3-4361-B485-2E2666C3BDB8}" destId="{E27B7CA0-F949-46E5-8691-BAC3FBCF1D91}" srcOrd="0" destOrd="1" presId="urn:microsoft.com/office/officeart/2005/8/layout/chevron2"/>
    <dgm:cxn modelId="{6295A280-1CA5-42F1-B64D-199709507754}" srcId="{0F0A5F23-DD9F-4691-AAEC-7E64814F6D35}" destId="{AF4C34A7-CBF3-4616-9410-42DEF185AE79}" srcOrd="2" destOrd="0" parTransId="{8059CF46-9364-4378-B43E-596F624A5B12}" sibTransId="{6F473DB6-246F-4670-A9C0-3AAEE3FAC102}"/>
    <dgm:cxn modelId="{A4C43998-67EB-4D47-85AC-C9F399F95086}" type="presOf" srcId="{9D7EE251-3C29-44D5-8210-84A2F49B7AE6}" destId="{280C7912-5C87-41AB-8C41-64811768810F}" srcOrd="0" destOrd="0" presId="urn:microsoft.com/office/officeart/2005/8/layout/chevron2"/>
    <dgm:cxn modelId="{2CE0ED98-3B4A-4B89-BEE2-C5B79AD50919}" type="presOf" srcId="{0F0A5F23-DD9F-4691-AAEC-7E64814F6D35}" destId="{03192892-418D-49F4-98C4-FB72707F164B}" srcOrd="0" destOrd="0" presId="urn:microsoft.com/office/officeart/2005/8/layout/chevron2"/>
    <dgm:cxn modelId="{60261AA7-70A8-4431-8857-7E5CC7D9BEA5}" srcId="{1DCB37FB-D4DA-4D82-B7AD-B6886A5AAB53}" destId="{0F0A5F23-DD9F-4691-AAEC-7E64814F6D35}" srcOrd="2" destOrd="0" parTransId="{7DEE7C95-408E-413E-ADDB-1EF1DFC9B118}" sibTransId="{71095230-1E42-428D-AB83-D7363DA07D9B}"/>
    <dgm:cxn modelId="{F7E332A9-0C75-4A79-AF76-5AF4326F848C}" srcId="{1DCB37FB-D4DA-4D82-B7AD-B6886A5AAB53}" destId="{7DA890FE-BB29-41C7-9402-37F12E2463C9}" srcOrd="1" destOrd="0" parTransId="{C1B5AF33-F81F-44B5-8C85-6C2DB356E319}" sibTransId="{2761AE86-65EC-4FF6-A71E-E786C8A0F713}"/>
    <dgm:cxn modelId="{1FD349BC-7CB4-4319-A4F0-8C6EB45FF72E}" srcId="{9D7EE251-3C29-44D5-8210-84A2F49B7AE6}" destId="{A1B62B6D-9FA3-4361-B485-2E2666C3BDB8}" srcOrd="1" destOrd="0" parTransId="{C87D60CA-98EC-4376-9D3C-8FD8DF0B3A3E}" sibTransId="{5B5C419C-8468-4F3B-97C9-3458326DF66B}"/>
    <dgm:cxn modelId="{757E30CB-4DB0-4328-8B48-75C68455A961}" type="presOf" srcId="{9CD731F9-2471-4507-B0B6-88F02D258E4A}" destId="{0D831465-DDBA-4B7F-B166-1EB99AB66EFE}" srcOrd="0" destOrd="1" presId="urn:microsoft.com/office/officeart/2005/8/layout/chevron2"/>
    <dgm:cxn modelId="{20D5F5D7-2678-4BA4-A9D6-3FD217A0086A}" srcId="{9D7EE251-3C29-44D5-8210-84A2F49B7AE6}" destId="{C17228D7-129C-450D-830B-E7B2761E79C5}" srcOrd="0" destOrd="0" parTransId="{7A252A4A-99E6-4F9E-BBDE-F90A4F6AD37E}" sibTransId="{7D1BD8A7-CC6E-4F78-A0E1-706C0086B61F}"/>
    <dgm:cxn modelId="{17EA4BE1-5902-4B18-A3B5-8CC0A5EBED00}" srcId="{1DCB37FB-D4DA-4D82-B7AD-B6886A5AAB53}" destId="{9D7EE251-3C29-44D5-8210-84A2F49B7AE6}" srcOrd="0" destOrd="0" parTransId="{FF9D2562-2FE4-47A2-8151-2160158B7B2B}" sibTransId="{CC510A85-4FF6-4D70-9699-FB11FDC48A3B}"/>
    <dgm:cxn modelId="{F60A19E6-4AC8-4E00-A45F-C1F9CCB8E258}" srcId="{0F0A5F23-DD9F-4691-AAEC-7E64814F6D35}" destId="{03ABD871-DEE4-49E6-A183-B353A7AB9FCB}" srcOrd="0" destOrd="0" parTransId="{74C679F2-7A5C-45D4-BF24-589C8CBE8F5D}" sibTransId="{7FA49B51-E599-48F6-9589-AE48B5926AF0}"/>
    <dgm:cxn modelId="{B79599F5-BE34-4B15-AB9C-E28A74AF5B34}" type="presOf" srcId="{7DA890FE-BB29-41C7-9402-37F12E2463C9}" destId="{7F2DA6E9-4AC2-4C21-B9BA-50CE9BC5BA09}" srcOrd="0" destOrd="0" presId="urn:microsoft.com/office/officeart/2005/8/layout/chevron2"/>
    <dgm:cxn modelId="{FAE68F22-B36E-4E00-AD7F-877076F30337}" type="presParOf" srcId="{B77C45FC-200E-48D8-B792-46DF7B296E1B}" destId="{E07C1C69-AD0D-4672-B841-D5E123E44690}" srcOrd="0" destOrd="0" presId="urn:microsoft.com/office/officeart/2005/8/layout/chevron2"/>
    <dgm:cxn modelId="{FA82BC94-2484-4FE9-8F60-E2164735A9F7}" type="presParOf" srcId="{E07C1C69-AD0D-4672-B841-D5E123E44690}" destId="{280C7912-5C87-41AB-8C41-64811768810F}" srcOrd="0" destOrd="0" presId="urn:microsoft.com/office/officeart/2005/8/layout/chevron2"/>
    <dgm:cxn modelId="{BDAF6FF7-B841-46AA-B6E3-E819D43A9B59}" type="presParOf" srcId="{E07C1C69-AD0D-4672-B841-D5E123E44690}" destId="{E27B7CA0-F949-46E5-8691-BAC3FBCF1D91}" srcOrd="1" destOrd="0" presId="urn:microsoft.com/office/officeart/2005/8/layout/chevron2"/>
    <dgm:cxn modelId="{C6868311-E67D-4B70-8054-774663B84C85}" type="presParOf" srcId="{B77C45FC-200E-48D8-B792-46DF7B296E1B}" destId="{2D834C66-8C71-44FD-880A-5532154E55DA}" srcOrd="1" destOrd="0" presId="urn:microsoft.com/office/officeart/2005/8/layout/chevron2"/>
    <dgm:cxn modelId="{251C7318-840C-4679-B9E2-E06C23DAA5FD}" type="presParOf" srcId="{B77C45FC-200E-48D8-B792-46DF7B296E1B}" destId="{F2E99E59-3BE4-45A6-9D37-FE773F179C34}" srcOrd="2" destOrd="0" presId="urn:microsoft.com/office/officeart/2005/8/layout/chevron2"/>
    <dgm:cxn modelId="{B5F05E07-15B5-4922-B69A-D0239B09032F}" type="presParOf" srcId="{F2E99E59-3BE4-45A6-9D37-FE773F179C34}" destId="{7F2DA6E9-4AC2-4C21-B9BA-50CE9BC5BA09}" srcOrd="0" destOrd="0" presId="urn:microsoft.com/office/officeart/2005/8/layout/chevron2"/>
    <dgm:cxn modelId="{C9CF1364-BD49-40D4-BF71-3DD7BA53B29B}" type="presParOf" srcId="{F2E99E59-3BE4-45A6-9D37-FE773F179C34}" destId="{08A4F4BD-C6AF-4611-AAC5-F2B60E8D0CD6}" srcOrd="1" destOrd="0" presId="urn:microsoft.com/office/officeart/2005/8/layout/chevron2"/>
    <dgm:cxn modelId="{E0ABF56B-6203-498D-B72E-F87CC4577912}" type="presParOf" srcId="{B77C45FC-200E-48D8-B792-46DF7B296E1B}" destId="{730DBC44-B445-468C-9151-782578691F9E}" srcOrd="3" destOrd="0" presId="urn:microsoft.com/office/officeart/2005/8/layout/chevron2"/>
    <dgm:cxn modelId="{148BD603-1AB0-4B71-AA60-A7658819D1CD}" type="presParOf" srcId="{B77C45FC-200E-48D8-B792-46DF7B296E1B}" destId="{9FA60980-5D23-45E4-AFF8-9596BE666408}" srcOrd="4" destOrd="0" presId="urn:microsoft.com/office/officeart/2005/8/layout/chevron2"/>
    <dgm:cxn modelId="{29EDD105-C107-4B3B-8A06-FA5E1A6D9769}" type="presParOf" srcId="{9FA60980-5D23-45E4-AFF8-9596BE666408}" destId="{03192892-418D-49F4-98C4-FB72707F164B}" srcOrd="0" destOrd="0" presId="urn:microsoft.com/office/officeart/2005/8/layout/chevron2"/>
    <dgm:cxn modelId="{8CF04DEA-F57C-4090-8A4E-4279A1C87E76}" type="presParOf" srcId="{9FA60980-5D23-45E4-AFF8-9596BE666408}" destId="{0D831465-DDBA-4B7F-B166-1EB99AB66E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B37FB-D4DA-4D82-B7AD-B6886A5AAB5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D7EE251-3C29-44D5-8210-84A2F49B7AE6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de-DE" dirty="0"/>
            <a:t>wenn Etablierung misslingt</a:t>
          </a:r>
        </a:p>
      </dgm:t>
    </dgm:pt>
    <dgm:pt modelId="{FF9D2562-2FE4-47A2-8151-2160158B7B2B}" type="parTrans" cxnId="{17EA4BE1-5902-4B18-A3B5-8CC0A5EBED00}">
      <dgm:prSet/>
      <dgm:spPr/>
      <dgm:t>
        <a:bodyPr/>
        <a:lstStyle/>
        <a:p>
          <a:endParaRPr lang="de-DE"/>
        </a:p>
      </dgm:t>
    </dgm:pt>
    <dgm:pt modelId="{CC510A85-4FF6-4D70-9699-FB11FDC48A3B}" type="sibTrans" cxnId="{17EA4BE1-5902-4B18-A3B5-8CC0A5EBED00}">
      <dgm:prSet/>
      <dgm:spPr/>
      <dgm:t>
        <a:bodyPr/>
        <a:lstStyle/>
        <a:p>
          <a:endParaRPr lang="de-DE"/>
        </a:p>
      </dgm:t>
    </dgm:pt>
    <dgm:pt modelId="{D6023AAB-C113-4D65-84B6-5A831D6D96C2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de-DE" dirty="0"/>
            <a:t>Suche nach anderen Lösungen</a:t>
          </a:r>
        </a:p>
      </dgm:t>
    </dgm:pt>
    <dgm:pt modelId="{F014D6BC-F88C-43BE-AF98-63D9B3500575}" type="parTrans" cxnId="{2251AACD-3359-4DD8-99B9-DFE5F6FD5AF6}">
      <dgm:prSet/>
      <dgm:spPr/>
      <dgm:t>
        <a:bodyPr/>
        <a:lstStyle/>
        <a:p>
          <a:endParaRPr lang="de-DE"/>
        </a:p>
      </dgm:t>
    </dgm:pt>
    <dgm:pt modelId="{444DC43C-808A-4E3C-BD72-12DAE8CAC38A}" type="sibTrans" cxnId="{2251AACD-3359-4DD8-99B9-DFE5F6FD5AF6}">
      <dgm:prSet/>
      <dgm:spPr/>
      <dgm:t>
        <a:bodyPr/>
        <a:lstStyle/>
        <a:p>
          <a:endParaRPr lang="de-DE"/>
        </a:p>
      </dgm:t>
    </dgm:pt>
    <dgm:pt modelId="{37CAB7BB-C4BE-4DD1-AC09-DE0360164AA2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dirty="0"/>
            <a:t>bei erfolgreicher Etablierung</a:t>
          </a:r>
        </a:p>
      </dgm:t>
    </dgm:pt>
    <dgm:pt modelId="{E5D5FD89-A7F7-42B6-ADA7-1012606329D7}" type="parTrans" cxnId="{9CB0E83E-6093-4E59-96E3-A57D28415D6B}">
      <dgm:prSet/>
      <dgm:spPr/>
      <dgm:t>
        <a:bodyPr/>
        <a:lstStyle/>
        <a:p>
          <a:endParaRPr lang="de-DE"/>
        </a:p>
      </dgm:t>
    </dgm:pt>
    <dgm:pt modelId="{86F20610-1FDA-469C-986F-C6C42CBBE293}" type="sibTrans" cxnId="{9CB0E83E-6093-4E59-96E3-A57D28415D6B}">
      <dgm:prSet/>
      <dgm:spPr/>
      <dgm:t>
        <a:bodyPr/>
        <a:lstStyle/>
        <a:p>
          <a:endParaRPr lang="de-DE"/>
        </a:p>
      </dgm:t>
    </dgm:pt>
    <dgm:pt modelId="{D64DDF56-CF4C-452A-B694-376EB52C59B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dirty="0"/>
            <a:t>digital.fit steht bei Rückfragen bis Projektende weiterhin der Organisation zur Verfügung</a:t>
          </a:r>
        </a:p>
      </dgm:t>
    </dgm:pt>
    <dgm:pt modelId="{5E79FF89-B3BE-4664-A488-FFDC44EFB135}" type="parTrans" cxnId="{0041770C-6A69-41AD-84DF-BAA2848CB8B5}">
      <dgm:prSet/>
      <dgm:spPr/>
      <dgm:t>
        <a:bodyPr/>
        <a:lstStyle/>
        <a:p>
          <a:endParaRPr lang="de-DE"/>
        </a:p>
      </dgm:t>
    </dgm:pt>
    <dgm:pt modelId="{B6FB5B99-89CF-47C4-BDC3-002A15E73DB5}" type="sibTrans" cxnId="{0041770C-6A69-41AD-84DF-BAA2848CB8B5}">
      <dgm:prSet/>
      <dgm:spPr/>
      <dgm:t>
        <a:bodyPr/>
        <a:lstStyle/>
        <a:p>
          <a:endParaRPr lang="de-DE"/>
        </a:p>
      </dgm:t>
    </dgm:pt>
    <dgm:pt modelId="{4559F988-F5AA-4733-A81B-AA7FD4ACC4B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dirty="0"/>
            <a:t>es findet ein Abschlussgespräch mit Reflexion des Prozesses statt</a:t>
          </a:r>
        </a:p>
      </dgm:t>
    </dgm:pt>
    <dgm:pt modelId="{75232FB1-667E-45F2-AEBD-52B98C49ABB8}" type="parTrans" cxnId="{391F3087-DC8C-4183-B0D0-FB81DCEA6869}">
      <dgm:prSet/>
      <dgm:spPr/>
      <dgm:t>
        <a:bodyPr/>
        <a:lstStyle/>
        <a:p>
          <a:endParaRPr lang="de-DE"/>
        </a:p>
      </dgm:t>
    </dgm:pt>
    <dgm:pt modelId="{C4C6639C-5A69-4514-B43E-4C5F76E93093}" type="sibTrans" cxnId="{391F3087-DC8C-4183-B0D0-FB81DCEA6869}">
      <dgm:prSet/>
      <dgm:spPr/>
      <dgm:t>
        <a:bodyPr/>
        <a:lstStyle/>
        <a:p>
          <a:endParaRPr lang="de-DE"/>
        </a:p>
      </dgm:t>
    </dgm:pt>
    <dgm:pt modelId="{B77C45FC-200E-48D8-B792-46DF7B296E1B}" type="pres">
      <dgm:prSet presAssocID="{1DCB37FB-D4DA-4D82-B7AD-B6886A5AAB53}" presName="linearFlow" presStyleCnt="0">
        <dgm:presLayoutVars>
          <dgm:dir/>
          <dgm:animLvl val="lvl"/>
          <dgm:resizeHandles val="exact"/>
        </dgm:presLayoutVars>
      </dgm:prSet>
      <dgm:spPr/>
    </dgm:pt>
    <dgm:pt modelId="{E07C1C69-AD0D-4672-B841-D5E123E44690}" type="pres">
      <dgm:prSet presAssocID="{9D7EE251-3C29-44D5-8210-84A2F49B7AE6}" presName="composite" presStyleCnt="0"/>
      <dgm:spPr/>
    </dgm:pt>
    <dgm:pt modelId="{280C7912-5C87-41AB-8C41-64811768810F}" type="pres">
      <dgm:prSet presAssocID="{9D7EE251-3C29-44D5-8210-84A2F49B7AE6}" presName="parentText" presStyleLbl="alignNode1" presStyleIdx="0" presStyleCnt="2" custAng="16200000" custScaleX="71671" custScaleY="77526" custLinFactX="24609" custLinFactNeighborX="100000" custLinFactNeighborY="1986">
        <dgm:presLayoutVars>
          <dgm:chMax val="1"/>
          <dgm:bulletEnabled val="1"/>
        </dgm:presLayoutVars>
      </dgm:prSet>
      <dgm:spPr/>
    </dgm:pt>
    <dgm:pt modelId="{E27B7CA0-F949-46E5-8691-BAC3FBCF1D91}" type="pres">
      <dgm:prSet presAssocID="{9D7EE251-3C29-44D5-8210-84A2F49B7AE6}" presName="descendantText" presStyleLbl="alignAcc1" presStyleIdx="0" presStyleCnt="2" custScaleX="50698" custScaleY="100000" custLinFactNeighborX="20046" custLinFactNeighborY="9406">
        <dgm:presLayoutVars>
          <dgm:bulletEnabled val="1"/>
        </dgm:presLayoutVars>
      </dgm:prSet>
      <dgm:spPr/>
    </dgm:pt>
    <dgm:pt modelId="{E04C6211-4883-4441-A22E-F7E5682B14A8}" type="pres">
      <dgm:prSet presAssocID="{CC510A85-4FF6-4D70-9699-FB11FDC48A3B}" presName="sp" presStyleCnt="0"/>
      <dgm:spPr/>
    </dgm:pt>
    <dgm:pt modelId="{88746B30-72F8-40D5-8ECD-42656D3FA632}" type="pres">
      <dgm:prSet presAssocID="{37CAB7BB-C4BE-4DD1-AC09-DE0360164AA2}" presName="composite" presStyleCnt="0"/>
      <dgm:spPr/>
    </dgm:pt>
    <dgm:pt modelId="{D83FA88A-D93C-4716-9BC8-7BFCD192333F}" type="pres">
      <dgm:prSet presAssocID="{37CAB7BB-C4BE-4DD1-AC09-DE0360164AA2}" presName="parentText" presStyleLbl="alignNode1" presStyleIdx="1" presStyleCnt="2" custLinFactNeighborX="-614" custLinFactNeighborY="16287">
        <dgm:presLayoutVars>
          <dgm:chMax val="1"/>
          <dgm:bulletEnabled val="1"/>
        </dgm:presLayoutVars>
      </dgm:prSet>
      <dgm:spPr/>
    </dgm:pt>
    <dgm:pt modelId="{8CC36E67-5438-4425-9FE4-CA8D306BF331}" type="pres">
      <dgm:prSet presAssocID="{37CAB7BB-C4BE-4DD1-AC09-DE0360164AA2}" presName="descendantText" presStyleLbl="alignAcc1" presStyleIdx="1" presStyleCnt="2" custLinFactNeighborX="-138" custLinFactNeighborY="23403">
        <dgm:presLayoutVars>
          <dgm:bulletEnabled val="1"/>
        </dgm:presLayoutVars>
      </dgm:prSet>
      <dgm:spPr/>
    </dgm:pt>
  </dgm:ptLst>
  <dgm:cxnLst>
    <dgm:cxn modelId="{B2AD5A04-5BF6-469F-B984-FFBB847698A9}" type="presOf" srcId="{1DCB37FB-D4DA-4D82-B7AD-B6886A5AAB53}" destId="{B77C45FC-200E-48D8-B792-46DF7B296E1B}" srcOrd="0" destOrd="0" presId="urn:microsoft.com/office/officeart/2005/8/layout/chevron2"/>
    <dgm:cxn modelId="{1A6DA805-1DE8-400E-A351-584E36D8FE04}" type="presOf" srcId="{37CAB7BB-C4BE-4DD1-AC09-DE0360164AA2}" destId="{D83FA88A-D93C-4716-9BC8-7BFCD192333F}" srcOrd="0" destOrd="0" presId="urn:microsoft.com/office/officeart/2005/8/layout/chevron2"/>
    <dgm:cxn modelId="{0041770C-6A69-41AD-84DF-BAA2848CB8B5}" srcId="{37CAB7BB-C4BE-4DD1-AC09-DE0360164AA2}" destId="{D64DDF56-CF4C-452A-B694-376EB52C59B0}" srcOrd="0" destOrd="0" parTransId="{5E79FF89-B3BE-4664-A488-FFDC44EFB135}" sibTransId="{B6FB5B99-89CF-47C4-BDC3-002A15E73DB5}"/>
    <dgm:cxn modelId="{9CB0E83E-6093-4E59-96E3-A57D28415D6B}" srcId="{1DCB37FB-D4DA-4D82-B7AD-B6886A5AAB53}" destId="{37CAB7BB-C4BE-4DD1-AC09-DE0360164AA2}" srcOrd="1" destOrd="0" parTransId="{E5D5FD89-A7F7-42B6-ADA7-1012606329D7}" sibTransId="{86F20610-1FDA-469C-986F-C6C42CBBE293}"/>
    <dgm:cxn modelId="{18167F72-722F-460E-9B50-0F453420BB3E}" type="presOf" srcId="{D6023AAB-C113-4D65-84B6-5A831D6D96C2}" destId="{E27B7CA0-F949-46E5-8691-BAC3FBCF1D91}" srcOrd="0" destOrd="0" presId="urn:microsoft.com/office/officeart/2005/8/layout/chevron2"/>
    <dgm:cxn modelId="{391F3087-DC8C-4183-B0D0-FB81DCEA6869}" srcId="{37CAB7BB-C4BE-4DD1-AC09-DE0360164AA2}" destId="{4559F988-F5AA-4733-A81B-AA7FD4ACC4B9}" srcOrd="1" destOrd="0" parTransId="{75232FB1-667E-45F2-AEBD-52B98C49ABB8}" sibTransId="{C4C6639C-5A69-4514-B43E-4C5F76E93093}"/>
    <dgm:cxn modelId="{A4C43998-67EB-4D47-85AC-C9F399F95086}" type="presOf" srcId="{9D7EE251-3C29-44D5-8210-84A2F49B7AE6}" destId="{280C7912-5C87-41AB-8C41-64811768810F}" srcOrd="0" destOrd="0" presId="urn:microsoft.com/office/officeart/2005/8/layout/chevron2"/>
    <dgm:cxn modelId="{2251AACD-3359-4DD8-99B9-DFE5F6FD5AF6}" srcId="{9D7EE251-3C29-44D5-8210-84A2F49B7AE6}" destId="{D6023AAB-C113-4D65-84B6-5A831D6D96C2}" srcOrd="0" destOrd="0" parTransId="{F014D6BC-F88C-43BE-AF98-63D9B3500575}" sibTransId="{444DC43C-808A-4E3C-BD72-12DAE8CAC38A}"/>
    <dgm:cxn modelId="{315956D4-3501-4E7F-BEB4-DF48B6AF8518}" type="presOf" srcId="{4559F988-F5AA-4733-A81B-AA7FD4ACC4B9}" destId="{8CC36E67-5438-4425-9FE4-CA8D306BF331}" srcOrd="0" destOrd="1" presId="urn:microsoft.com/office/officeart/2005/8/layout/chevron2"/>
    <dgm:cxn modelId="{17EA4BE1-5902-4B18-A3B5-8CC0A5EBED00}" srcId="{1DCB37FB-D4DA-4D82-B7AD-B6886A5AAB53}" destId="{9D7EE251-3C29-44D5-8210-84A2F49B7AE6}" srcOrd="0" destOrd="0" parTransId="{FF9D2562-2FE4-47A2-8151-2160158B7B2B}" sibTransId="{CC510A85-4FF6-4D70-9699-FB11FDC48A3B}"/>
    <dgm:cxn modelId="{D0781AE9-10A6-4836-A421-7F8C37BC6411}" type="presOf" srcId="{D64DDF56-CF4C-452A-B694-376EB52C59B0}" destId="{8CC36E67-5438-4425-9FE4-CA8D306BF331}" srcOrd="0" destOrd="0" presId="urn:microsoft.com/office/officeart/2005/8/layout/chevron2"/>
    <dgm:cxn modelId="{FAE68F22-B36E-4E00-AD7F-877076F30337}" type="presParOf" srcId="{B77C45FC-200E-48D8-B792-46DF7B296E1B}" destId="{E07C1C69-AD0D-4672-B841-D5E123E44690}" srcOrd="0" destOrd="0" presId="urn:microsoft.com/office/officeart/2005/8/layout/chevron2"/>
    <dgm:cxn modelId="{FA82BC94-2484-4FE9-8F60-E2164735A9F7}" type="presParOf" srcId="{E07C1C69-AD0D-4672-B841-D5E123E44690}" destId="{280C7912-5C87-41AB-8C41-64811768810F}" srcOrd="0" destOrd="0" presId="urn:microsoft.com/office/officeart/2005/8/layout/chevron2"/>
    <dgm:cxn modelId="{BDAF6FF7-B841-46AA-B6E3-E819D43A9B59}" type="presParOf" srcId="{E07C1C69-AD0D-4672-B841-D5E123E44690}" destId="{E27B7CA0-F949-46E5-8691-BAC3FBCF1D91}" srcOrd="1" destOrd="0" presId="urn:microsoft.com/office/officeart/2005/8/layout/chevron2"/>
    <dgm:cxn modelId="{1622D198-E166-4498-94AB-D0CF93592740}" type="presParOf" srcId="{B77C45FC-200E-48D8-B792-46DF7B296E1B}" destId="{E04C6211-4883-4441-A22E-F7E5682B14A8}" srcOrd="1" destOrd="0" presId="urn:microsoft.com/office/officeart/2005/8/layout/chevron2"/>
    <dgm:cxn modelId="{2EE68663-608F-46AD-A89A-AFE025A06DE8}" type="presParOf" srcId="{B77C45FC-200E-48D8-B792-46DF7B296E1B}" destId="{88746B30-72F8-40D5-8ECD-42656D3FA632}" srcOrd="2" destOrd="0" presId="urn:microsoft.com/office/officeart/2005/8/layout/chevron2"/>
    <dgm:cxn modelId="{F4A11210-47AD-46EF-8E9E-F4409A85DB72}" type="presParOf" srcId="{88746B30-72F8-40D5-8ECD-42656D3FA632}" destId="{D83FA88A-D93C-4716-9BC8-7BFCD192333F}" srcOrd="0" destOrd="0" presId="urn:microsoft.com/office/officeart/2005/8/layout/chevron2"/>
    <dgm:cxn modelId="{A6702717-6253-48FD-AC41-0A0FB1D1E6DA}" type="presParOf" srcId="{88746B30-72F8-40D5-8ECD-42656D3FA632}" destId="{8CC36E67-5438-4425-9FE4-CA8D306BF3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12D7C-CE63-4AA0-AD66-ECC098952E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773D2C-AD1A-4502-BE3E-1950A26A43B6}">
      <dgm:prSet phldrT="[Text]"/>
      <dgm:spPr>
        <a:solidFill>
          <a:srgbClr val="58BE3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XXX Mitglieder (</a:t>
          </a:r>
          <a:r>
            <a:rPr lang="de-DE" b="0" i="0" dirty="0">
              <a:solidFill>
                <a:schemeClr val="tx1"/>
              </a:solidFill>
            </a:rPr>
            <a:t>Ø-Alter: XX)</a:t>
          </a: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 </a:t>
          </a:r>
        </a:p>
      </dgm:t>
    </dgm:pt>
    <dgm:pt modelId="{D4BFBEAB-95DC-4115-A132-CCA73406ABF6}" type="parTrans" cxnId="{2445FDFA-720A-4F07-A694-33CC3F85CD5F}">
      <dgm:prSet/>
      <dgm:spPr/>
      <dgm:t>
        <a:bodyPr/>
        <a:lstStyle/>
        <a:p>
          <a:endParaRPr lang="de-DE"/>
        </a:p>
      </dgm:t>
    </dgm:pt>
    <dgm:pt modelId="{3578CF92-BCE1-4CD1-9743-2FFDB79C287B}" type="sibTrans" cxnId="{2445FDFA-720A-4F07-A694-33CC3F85CD5F}">
      <dgm:prSet/>
      <dgm:spPr/>
      <dgm:t>
        <a:bodyPr/>
        <a:lstStyle/>
        <a:p>
          <a:endParaRPr lang="de-DE"/>
        </a:p>
      </dgm:t>
    </dgm:pt>
    <dgm:pt modelId="{8AC83B4D-B498-41CF-B011-D62978DF5403}">
      <dgm:prSet phldrT="[Text]"/>
      <dgm:spPr>
        <a:solidFill>
          <a:srgbClr val="58BE34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XX Vorstandsmitglieder (</a:t>
          </a:r>
          <a:r>
            <a:rPr lang="de-DE" b="0" i="0" dirty="0">
              <a:solidFill>
                <a:schemeClr val="tx1"/>
              </a:solidFill>
            </a:rPr>
            <a:t>Ø-Alter: XX)</a:t>
          </a: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 </a:t>
          </a:r>
          <a:endParaRPr lang="de-DE" dirty="0">
            <a:solidFill>
              <a:schemeClr val="tx1"/>
            </a:solidFill>
          </a:endParaRPr>
        </a:p>
      </dgm:t>
    </dgm:pt>
    <dgm:pt modelId="{F8EDFDCB-B66E-44BB-B526-A1DA8EE0FD5F}" type="parTrans" cxnId="{CBBBFD3C-03A7-4638-96D2-F7116EF6109A}">
      <dgm:prSet/>
      <dgm:spPr/>
      <dgm:t>
        <a:bodyPr/>
        <a:lstStyle/>
        <a:p>
          <a:endParaRPr lang="de-DE"/>
        </a:p>
      </dgm:t>
    </dgm:pt>
    <dgm:pt modelId="{16F1ACC0-5D3E-41EC-94DA-E6C719B358D7}" type="sibTrans" cxnId="{CBBBFD3C-03A7-4638-96D2-F7116EF6109A}">
      <dgm:prSet/>
      <dgm:spPr/>
      <dgm:t>
        <a:bodyPr/>
        <a:lstStyle/>
        <a:p>
          <a:endParaRPr lang="de-DE"/>
        </a:p>
      </dgm:t>
    </dgm:pt>
    <dgm:pt modelId="{8475D59D-7F8A-4ED7-90ED-6EDCD0E78CBA}">
      <dgm:prSet phldrT="[Text]"/>
      <dgm:spPr>
        <a:solidFill>
          <a:srgbClr val="58BE34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dirty="0">
            <a:solidFill>
              <a:schemeClr val="tx1"/>
            </a:solidFill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XX Ehrenamtlichen (</a:t>
          </a:r>
          <a:r>
            <a:rPr lang="de-DE" b="0" i="0" dirty="0">
              <a:solidFill>
                <a:schemeClr val="tx1"/>
              </a:solidFill>
            </a:rPr>
            <a:t>Ø-Alter: XX)</a:t>
          </a: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 </a:t>
          </a:r>
          <a:endParaRPr lang="de-DE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B57440EF-B611-4A20-9280-B5D37E9EBD65}" type="parTrans" cxnId="{F6A864A2-15EB-436F-A021-3844418A73B5}">
      <dgm:prSet/>
      <dgm:spPr/>
      <dgm:t>
        <a:bodyPr/>
        <a:lstStyle/>
        <a:p>
          <a:endParaRPr lang="de-DE"/>
        </a:p>
      </dgm:t>
    </dgm:pt>
    <dgm:pt modelId="{FCF9B70D-471E-4FE9-946A-BB9AC247E916}" type="sibTrans" cxnId="{F6A864A2-15EB-436F-A021-3844418A73B5}">
      <dgm:prSet/>
      <dgm:spPr/>
      <dgm:t>
        <a:bodyPr/>
        <a:lstStyle/>
        <a:p>
          <a:endParaRPr lang="de-DE"/>
        </a:p>
      </dgm:t>
    </dgm:pt>
    <dgm:pt modelId="{A2B76EB4-A3B9-41AC-980B-D4316D3A3EC4}" type="pres">
      <dgm:prSet presAssocID="{7C012D7C-CE63-4AA0-AD66-ECC098952EA8}" presName="linear" presStyleCnt="0">
        <dgm:presLayoutVars>
          <dgm:dir/>
          <dgm:animLvl val="lvl"/>
          <dgm:resizeHandles val="exact"/>
        </dgm:presLayoutVars>
      </dgm:prSet>
      <dgm:spPr/>
    </dgm:pt>
    <dgm:pt modelId="{626D35B2-B7F3-4EC0-8FB7-6848DF402904}" type="pres">
      <dgm:prSet presAssocID="{97773D2C-AD1A-4502-BE3E-1950A26A43B6}" presName="parentLin" presStyleCnt="0"/>
      <dgm:spPr/>
    </dgm:pt>
    <dgm:pt modelId="{DACD7F93-CC70-4D75-9817-4AEBD60FF156}" type="pres">
      <dgm:prSet presAssocID="{97773D2C-AD1A-4502-BE3E-1950A26A43B6}" presName="parentLeftMargin" presStyleLbl="node1" presStyleIdx="0" presStyleCnt="3"/>
      <dgm:spPr/>
    </dgm:pt>
    <dgm:pt modelId="{66B42A30-80DD-423B-8E3E-1F8C51044864}" type="pres">
      <dgm:prSet presAssocID="{97773D2C-AD1A-4502-BE3E-1950A26A43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91350D-013E-48BE-8454-2A12F975E619}" type="pres">
      <dgm:prSet presAssocID="{97773D2C-AD1A-4502-BE3E-1950A26A43B6}" presName="negativeSpace" presStyleCnt="0"/>
      <dgm:spPr/>
    </dgm:pt>
    <dgm:pt modelId="{987F777E-3187-45B0-B751-2AD794B09E35}" type="pres">
      <dgm:prSet presAssocID="{97773D2C-AD1A-4502-BE3E-1950A26A43B6}" presName="childText" presStyleLbl="conFgAcc1" presStyleIdx="0" presStyleCnt="3">
        <dgm:presLayoutVars>
          <dgm:bulletEnabled val="1"/>
        </dgm:presLayoutVars>
      </dgm:prSet>
      <dgm:spPr/>
    </dgm:pt>
    <dgm:pt modelId="{3D10177F-C409-41E2-A7BD-6B2FF2A532F4}" type="pres">
      <dgm:prSet presAssocID="{3578CF92-BCE1-4CD1-9743-2FFDB79C287B}" presName="spaceBetweenRectangles" presStyleCnt="0"/>
      <dgm:spPr/>
    </dgm:pt>
    <dgm:pt modelId="{4B2CCA3D-3220-4ABE-8A1E-9F176B67DD05}" type="pres">
      <dgm:prSet presAssocID="{8AC83B4D-B498-41CF-B011-D62978DF5403}" presName="parentLin" presStyleCnt="0"/>
      <dgm:spPr/>
    </dgm:pt>
    <dgm:pt modelId="{E315DA37-D194-4348-94EF-4CD865712F22}" type="pres">
      <dgm:prSet presAssocID="{8AC83B4D-B498-41CF-B011-D62978DF5403}" presName="parentLeftMargin" presStyleLbl="node1" presStyleIdx="0" presStyleCnt="3"/>
      <dgm:spPr/>
    </dgm:pt>
    <dgm:pt modelId="{37E3C678-1612-4B13-8BEB-6A6A4CD3112D}" type="pres">
      <dgm:prSet presAssocID="{8AC83B4D-B498-41CF-B011-D62978DF54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6C9F43-FD71-4D7F-BB81-02339B4ADBB5}" type="pres">
      <dgm:prSet presAssocID="{8AC83B4D-B498-41CF-B011-D62978DF5403}" presName="negativeSpace" presStyleCnt="0"/>
      <dgm:spPr/>
    </dgm:pt>
    <dgm:pt modelId="{E99EC2FA-DA99-4D43-8165-8F1AD718D48C}" type="pres">
      <dgm:prSet presAssocID="{8AC83B4D-B498-41CF-B011-D62978DF5403}" presName="childText" presStyleLbl="conFgAcc1" presStyleIdx="1" presStyleCnt="3">
        <dgm:presLayoutVars>
          <dgm:bulletEnabled val="1"/>
        </dgm:presLayoutVars>
      </dgm:prSet>
      <dgm:spPr/>
    </dgm:pt>
    <dgm:pt modelId="{565FE2DB-5E2D-4B82-A000-0A932886A1C4}" type="pres">
      <dgm:prSet presAssocID="{16F1ACC0-5D3E-41EC-94DA-E6C719B358D7}" presName="spaceBetweenRectangles" presStyleCnt="0"/>
      <dgm:spPr/>
    </dgm:pt>
    <dgm:pt modelId="{EFED7C57-A656-4E49-98DC-B2560EE63A62}" type="pres">
      <dgm:prSet presAssocID="{8475D59D-7F8A-4ED7-90ED-6EDCD0E78CBA}" presName="parentLin" presStyleCnt="0"/>
      <dgm:spPr/>
    </dgm:pt>
    <dgm:pt modelId="{5950EF68-6CE0-49AB-B2C3-270299AEA8B8}" type="pres">
      <dgm:prSet presAssocID="{8475D59D-7F8A-4ED7-90ED-6EDCD0E78CBA}" presName="parentLeftMargin" presStyleLbl="node1" presStyleIdx="1" presStyleCnt="3"/>
      <dgm:spPr/>
    </dgm:pt>
    <dgm:pt modelId="{2E223DBC-BA23-4920-B0B3-EDACED2F1EA3}" type="pres">
      <dgm:prSet presAssocID="{8475D59D-7F8A-4ED7-90ED-6EDCD0E78C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48BFBC-103D-4A1E-81A0-3BB188E3D3EF}" type="pres">
      <dgm:prSet presAssocID="{8475D59D-7F8A-4ED7-90ED-6EDCD0E78CBA}" presName="negativeSpace" presStyleCnt="0"/>
      <dgm:spPr/>
    </dgm:pt>
    <dgm:pt modelId="{932C00E7-9423-4CAD-84FD-1DA5EBE6FEC8}" type="pres">
      <dgm:prSet presAssocID="{8475D59D-7F8A-4ED7-90ED-6EDCD0E78CBA}" presName="childText" presStyleLbl="conFgAcc1" presStyleIdx="2" presStyleCnt="3" custLinFactNeighborY="-5413">
        <dgm:presLayoutVars>
          <dgm:bulletEnabled val="1"/>
        </dgm:presLayoutVars>
      </dgm:prSet>
      <dgm:spPr/>
    </dgm:pt>
  </dgm:ptLst>
  <dgm:cxnLst>
    <dgm:cxn modelId="{166CCF18-8E2C-4420-AC97-DBB85F9F5143}" type="presOf" srcId="{97773D2C-AD1A-4502-BE3E-1950A26A43B6}" destId="{66B42A30-80DD-423B-8E3E-1F8C51044864}" srcOrd="1" destOrd="0" presId="urn:microsoft.com/office/officeart/2005/8/layout/list1"/>
    <dgm:cxn modelId="{A2BB051B-0D07-4B2A-9D76-CA67FA72F0A7}" type="presOf" srcId="{8AC83B4D-B498-41CF-B011-D62978DF5403}" destId="{E315DA37-D194-4348-94EF-4CD865712F22}" srcOrd="0" destOrd="0" presId="urn:microsoft.com/office/officeart/2005/8/layout/list1"/>
    <dgm:cxn modelId="{CBBBFD3C-03A7-4638-96D2-F7116EF6109A}" srcId="{7C012D7C-CE63-4AA0-AD66-ECC098952EA8}" destId="{8AC83B4D-B498-41CF-B011-D62978DF5403}" srcOrd="1" destOrd="0" parTransId="{F8EDFDCB-B66E-44BB-B526-A1DA8EE0FD5F}" sibTransId="{16F1ACC0-5D3E-41EC-94DA-E6C719B358D7}"/>
    <dgm:cxn modelId="{093ADA77-141D-4991-85E9-EE04BECB5B24}" type="presOf" srcId="{8AC83B4D-B498-41CF-B011-D62978DF5403}" destId="{37E3C678-1612-4B13-8BEB-6A6A4CD3112D}" srcOrd="1" destOrd="0" presId="urn:microsoft.com/office/officeart/2005/8/layout/list1"/>
    <dgm:cxn modelId="{75BA6E7B-91F8-4434-880E-0B493F4DE9CD}" type="presOf" srcId="{97773D2C-AD1A-4502-BE3E-1950A26A43B6}" destId="{DACD7F93-CC70-4D75-9817-4AEBD60FF156}" srcOrd="0" destOrd="0" presId="urn:microsoft.com/office/officeart/2005/8/layout/list1"/>
    <dgm:cxn modelId="{F6A864A2-15EB-436F-A021-3844418A73B5}" srcId="{7C012D7C-CE63-4AA0-AD66-ECC098952EA8}" destId="{8475D59D-7F8A-4ED7-90ED-6EDCD0E78CBA}" srcOrd="2" destOrd="0" parTransId="{B57440EF-B611-4A20-9280-B5D37E9EBD65}" sibTransId="{FCF9B70D-471E-4FE9-946A-BB9AC247E916}"/>
    <dgm:cxn modelId="{BFFEDDA9-2983-4734-9919-D728F0E7F5A7}" type="presOf" srcId="{7C012D7C-CE63-4AA0-AD66-ECC098952EA8}" destId="{A2B76EB4-A3B9-41AC-980B-D4316D3A3EC4}" srcOrd="0" destOrd="0" presId="urn:microsoft.com/office/officeart/2005/8/layout/list1"/>
    <dgm:cxn modelId="{BD5095CE-929A-47B7-AB7F-FF442E9F4DFA}" type="presOf" srcId="{8475D59D-7F8A-4ED7-90ED-6EDCD0E78CBA}" destId="{2E223DBC-BA23-4920-B0B3-EDACED2F1EA3}" srcOrd="1" destOrd="0" presId="urn:microsoft.com/office/officeart/2005/8/layout/list1"/>
    <dgm:cxn modelId="{77883CE2-FB9B-4E2B-825A-EC8611F83AD3}" type="presOf" srcId="{8475D59D-7F8A-4ED7-90ED-6EDCD0E78CBA}" destId="{5950EF68-6CE0-49AB-B2C3-270299AEA8B8}" srcOrd="0" destOrd="0" presId="urn:microsoft.com/office/officeart/2005/8/layout/list1"/>
    <dgm:cxn modelId="{2445FDFA-720A-4F07-A694-33CC3F85CD5F}" srcId="{7C012D7C-CE63-4AA0-AD66-ECC098952EA8}" destId="{97773D2C-AD1A-4502-BE3E-1950A26A43B6}" srcOrd="0" destOrd="0" parTransId="{D4BFBEAB-95DC-4115-A132-CCA73406ABF6}" sibTransId="{3578CF92-BCE1-4CD1-9743-2FFDB79C287B}"/>
    <dgm:cxn modelId="{A9808310-209F-4F38-89F3-CDB4D00B343C}" type="presParOf" srcId="{A2B76EB4-A3B9-41AC-980B-D4316D3A3EC4}" destId="{626D35B2-B7F3-4EC0-8FB7-6848DF402904}" srcOrd="0" destOrd="0" presId="urn:microsoft.com/office/officeart/2005/8/layout/list1"/>
    <dgm:cxn modelId="{EB185B9D-4F4C-4622-9977-B92BA4E5C48D}" type="presParOf" srcId="{626D35B2-B7F3-4EC0-8FB7-6848DF402904}" destId="{DACD7F93-CC70-4D75-9817-4AEBD60FF156}" srcOrd="0" destOrd="0" presId="urn:microsoft.com/office/officeart/2005/8/layout/list1"/>
    <dgm:cxn modelId="{D76E7964-3C4D-4278-80F5-637FF25AD868}" type="presParOf" srcId="{626D35B2-B7F3-4EC0-8FB7-6848DF402904}" destId="{66B42A30-80DD-423B-8E3E-1F8C51044864}" srcOrd="1" destOrd="0" presId="urn:microsoft.com/office/officeart/2005/8/layout/list1"/>
    <dgm:cxn modelId="{D1EE1E6E-2EAF-4A45-8435-DF6937A05AD4}" type="presParOf" srcId="{A2B76EB4-A3B9-41AC-980B-D4316D3A3EC4}" destId="{1D91350D-013E-48BE-8454-2A12F975E619}" srcOrd="1" destOrd="0" presId="urn:microsoft.com/office/officeart/2005/8/layout/list1"/>
    <dgm:cxn modelId="{7AE41068-2046-4E1C-AF98-AF254C886ACA}" type="presParOf" srcId="{A2B76EB4-A3B9-41AC-980B-D4316D3A3EC4}" destId="{987F777E-3187-45B0-B751-2AD794B09E35}" srcOrd="2" destOrd="0" presId="urn:microsoft.com/office/officeart/2005/8/layout/list1"/>
    <dgm:cxn modelId="{F7584A78-A987-49D1-9BD7-50A6F2A0CCF5}" type="presParOf" srcId="{A2B76EB4-A3B9-41AC-980B-D4316D3A3EC4}" destId="{3D10177F-C409-41E2-A7BD-6B2FF2A532F4}" srcOrd="3" destOrd="0" presId="urn:microsoft.com/office/officeart/2005/8/layout/list1"/>
    <dgm:cxn modelId="{E03A22A3-C22E-4390-93BE-9E016A8F5E5C}" type="presParOf" srcId="{A2B76EB4-A3B9-41AC-980B-D4316D3A3EC4}" destId="{4B2CCA3D-3220-4ABE-8A1E-9F176B67DD05}" srcOrd="4" destOrd="0" presId="urn:microsoft.com/office/officeart/2005/8/layout/list1"/>
    <dgm:cxn modelId="{6E615319-A415-4C17-BC41-BBFD8F6A907F}" type="presParOf" srcId="{4B2CCA3D-3220-4ABE-8A1E-9F176B67DD05}" destId="{E315DA37-D194-4348-94EF-4CD865712F22}" srcOrd="0" destOrd="0" presId="urn:microsoft.com/office/officeart/2005/8/layout/list1"/>
    <dgm:cxn modelId="{BC9B19A3-7FB3-4887-ACC7-F827DFFD97C4}" type="presParOf" srcId="{4B2CCA3D-3220-4ABE-8A1E-9F176B67DD05}" destId="{37E3C678-1612-4B13-8BEB-6A6A4CD3112D}" srcOrd="1" destOrd="0" presId="urn:microsoft.com/office/officeart/2005/8/layout/list1"/>
    <dgm:cxn modelId="{255B1B6D-1740-4351-B7C3-00C10D1EED70}" type="presParOf" srcId="{A2B76EB4-A3B9-41AC-980B-D4316D3A3EC4}" destId="{426C9F43-FD71-4D7F-BB81-02339B4ADBB5}" srcOrd="5" destOrd="0" presId="urn:microsoft.com/office/officeart/2005/8/layout/list1"/>
    <dgm:cxn modelId="{511FFB6A-AF89-4751-B509-1EF59A19AA38}" type="presParOf" srcId="{A2B76EB4-A3B9-41AC-980B-D4316D3A3EC4}" destId="{E99EC2FA-DA99-4D43-8165-8F1AD718D48C}" srcOrd="6" destOrd="0" presId="urn:microsoft.com/office/officeart/2005/8/layout/list1"/>
    <dgm:cxn modelId="{D874647D-BE72-415D-83EA-21395C354357}" type="presParOf" srcId="{A2B76EB4-A3B9-41AC-980B-D4316D3A3EC4}" destId="{565FE2DB-5E2D-4B82-A000-0A932886A1C4}" srcOrd="7" destOrd="0" presId="urn:microsoft.com/office/officeart/2005/8/layout/list1"/>
    <dgm:cxn modelId="{5DCD373F-0CE5-4064-A5A3-C07379CC5A2C}" type="presParOf" srcId="{A2B76EB4-A3B9-41AC-980B-D4316D3A3EC4}" destId="{EFED7C57-A656-4E49-98DC-B2560EE63A62}" srcOrd="8" destOrd="0" presId="urn:microsoft.com/office/officeart/2005/8/layout/list1"/>
    <dgm:cxn modelId="{24E8E295-9A12-471C-A034-0EF533DFDD38}" type="presParOf" srcId="{EFED7C57-A656-4E49-98DC-B2560EE63A62}" destId="{5950EF68-6CE0-49AB-B2C3-270299AEA8B8}" srcOrd="0" destOrd="0" presId="urn:microsoft.com/office/officeart/2005/8/layout/list1"/>
    <dgm:cxn modelId="{470BCF5B-E5FB-4419-B7C9-95B0B9306DE3}" type="presParOf" srcId="{EFED7C57-A656-4E49-98DC-B2560EE63A62}" destId="{2E223DBC-BA23-4920-B0B3-EDACED2F1EA3}" srcOrd="1" destOrd="0" presId="urn:microsoft.com/office/officeart/2005/8/layout/list1"/>
    <dgm:cxn modelId="{25624218-DAA8-4CCE-9A84-57CDEBFAB82E}" type="presParOf" srcId="{A2B76EB4-A3B9-41AC-980B-D4316D3A3EC4}" destId="{4A48BFBC-103D-4A1E-81A0-3BB188E3D3EF}" srcOrd="9" destOrd="0" presId="urn:microsoft.com/office/officeart/2005/8/layout/list1"/>
    <dgm:cxn modelId="{556E7045-04F0-4C2A-9C58-1002046D5D49}" type="presParOf" srcId="{A2B76EB4-A3B9-41AC-980B-D4316D3A3EC4}" destId="{932C00E7-9423-4CAD-84FD-1DA5EBE6FE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02109-2F8B-4207-94F7-3EBEDA0117C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09D12F9-8BCB-4E8B-B622-1520F4F942AE}">
      <dgm:prSet phldrT="[Text]"/>
      <dgm:spPr/>
      <dgm:t>
        <a:bodyPr/>
        <a:lstStyle/>
        <a:p>
          <a:r>
            <a:rPr lang="de-DE" dirty="0"/>
            <a:t>Team und Struktur</a:t>
          </a:r>
        </a:p>
      </dgm:t>
    </dgm:pt>
    <dgm:pt modelId="{B483B6CC-4F7F-4F03-9D7D-56B2ECD1927C}" type="parTrans" cxnId="{0CB66284-1584-44EA-82CF-2187076EF376}">
      <dgm:prSet/>
      <dgm:spPr/>
      <dgm:t>
        <a:bodyPr/>
        <a:lstStyle/>
        <a:p>
          <a:endParaRPr lang="de-DE"/>
        </a:p>
      </dgm:t>
    </dgm:pt>
    <dgm:pt modelId="{BEB6FE84-6F52-45E3-B2AA-4AE178AAF2AE}" type="sibTrans" cxnId="{0CB66284-1584-44EA-82CF-2187076EF376}">
      <dgm:prSet/>
      <dgm:spPr/>
      <dgm:t>
        <a:bodyPr/>
        <a:lstStyle/>
        <a:p>
          <a:endParaRPr lang="de-DE"/>
        </a:p>
      </dgm:t>
    </dgm:pt>
    <dgm:pt modelId="{A4A9FE9A-8FB1-46E7-9725-46D9D112039A}" type="pres">
      <dgm:prSet presAssocID="{83702109-2F8B-4207-94F7-3EBEDA0117CD}" presName="Name0" presStyleCnt="0">
        <dgm:presLayoutVars>
          <dgm:dir/>
          <dgm:animLvl val="lvl"/>
          <dgm:resizeHandles val="exact"/>
        </dgm:presLayoutVars>
      </dgm:prSet>
      <dgm:spPr/>
    </dgm:pt>
    <dgm:pt modelId="{C13E29ED-92B2-4FFD-8C08-8E5987FE9A9E}" type="pres">
      <dgm:prSet presAssocID="{83702109-2F8B-4207-94F7-3EBEDA0117CD}" presName="dummy" presStyleCnt="0"/>
      <dgm:spPr/>
    </dgm:pt>
    <dgm:pt modelId="{83C3B50E-96F6-4302-99C3-E615F5B7B30E}" type="pres">
      <dgm:prSet presAssocID="{83702109-2F8B-4207-94F7-3EBEDA0117CD}" presName="linH" presStyleCnt="0"/>
      <dgm:spPr/>
    </dgm:pt>
    <dgm:pt modelId="{8B5DA357-461E-4C4C-87BD-EADDE86DFCE2}" type="pres">
      <dgm:prSet presAssocID="{83702109-2F8B-4207-94F7-3EBEDA0117CD}" presName="padding1" presStyleCnt="0"/>
      <dgm:spPr/>
    </dgm:pt>
    <dgm:pt modelId="{3A7EA4F1-56B1-4EE3-A007-E8CA5ACCAB37}" type="pres">
      <dgm:prSet presAssocID="{009D12F9-8BCB-4E8B-B622-1520F4F942AE}" presName="linV" presStyleCnt="0"/>
      <dgm:spPr/>
    </dgm:pt>
    <dgm:pt modelId="{4C9A23E6-3750-4C74-A9A8-1B938A81BEE7}" type="pres">
      <dgm:prSet presAssocID="{009D12F9-8BCB-4E8B-B622-1520F4F942AE}" presName="spVertical1" presStyleCnt="0"/>
      <dgm:spPr/>
    </dgm:pt>
    <dgm:pt modelId="{3788994A-CE99-456A-83B4-FC2EC3236E01}" type="pres">
      <dgm:prSet presAssocID="{009D12F9-8BCB-4E8B-B622-1520F4F942AE}" presName="parTx" presStyleLbl="revTx" presStyleIdx="0" presStyleCnt="1" custLinFactNeighborX="-3144" custLinFactNeighborY="-53909">
        <dgm:presLayoutVars>
          <dgm:chMax val="0"/>
          <dgm:chPref val="0"/>
          <dgm:bulletEnabled val="1"/>
        </dgm:presLayoutVars>
      </dgm:prSet>
      <dgm:spPr/>
    </dgm:pt>
    <dgm:pt modelId="{CDFC8F45-D530-4BEF-8DC1-70B65CA5FE11}" type="pres">
      <dgm:prSet presAssocID="{009D12F9-8BCB-4E8B-B622-1520F4F942AE}" presName="spVertical2" presStyleCnt="0"/>
      <dgm:spPr/>
    </dgm:pt>
    <dgm:pt modelId="{B438A292-59D2-402D-BEFB-3AD13BE3402B}" type="pres">
      <dgm:prSet presAssocID="{009D12F9-8BCB-4E8B-B622-1520F4F942AE}" presName="spVertical3" presStyleCnt="0"/>
      <dgm:spPr/>
    </dgm:pt>
    <dgm:pt modelId="{515E5ACF-651E-48EA-8709-35C7E00A60F7}" type="pres">
      <dgm:prSet presAssocID="{83702109-2F8B-4207-94F7-3EBEDA0117CD}" presName="padding2" presStyleCnt="0"/>
      <dgm:spPr/>
    </dgm:pt>
    <dgm:pt modelId="{24BC6434-B426-4082-BE7B-48D8E206A532}" type="pres">
      <dgm:prSet presAssocID="{83702109-2F8B-4207-94F7-3EBEDA0117CD}" presName="negArrow" presStyleCnt="0"/>
      <dgm:spPr/>
    </dgm:pt>
    <dgm:pt modelId="{F108978A-AD78-44F8-9F9B-017AE51F42C0}" type="pres">
      <dgm:prSet presAssocID="{83702109-2F8B-4207-94F7-3EBEDA0117CD}" presName="backgroundArrow" presStyleLbl="node1" presStyleIdx="0" presStyleCnt="1" custLinFactY="-92281" custLinFactNeighborX="-83685" custLinFactNeighborY="-100000"/>
      <dgm:spPr>
        <a:solidFill>
          <a:schemeClr val="bg1"/>
        </a:solidFill>
        <a:ln>
          <a:solidFill>
            <a:srgbClr val="005F40"/>
          </a:solidFill>
        </a:ln>
      </dgm:spPr>
    </dgm:pt>
  </dgm:ptLst>
  <dgm:cxnLst>
    <dgm:cxn modelId="{6302B020-0E16-4977-8850-76F461DC3CE5}" type="presOf" srcId="{009D12F9-8BCB-4E8B-B622-1520F4F942AE}" destId="{3788994A-CE99-456A-83B4-FC2EC3236E01}" srcOrd="0" destOrd="0" presId="urn:microsoft.com/office/officeart/2005/8/layout/hProcess3"/>
    <dgm:cxn modelId="{0CB66284-1584-44EA-82CF-2187076EF376}" srcId="{83702109-2F8B-4207-94F7-3EBEDA0117CD}" destId="{009D12F9-8BCB-4E8B-B622-1520F4F942AE}" srcOrd="0" destOrd="0" parTransId="{B483B6CC-4F7F-4F03-9D7D-56B2ECD1927C}" sibTransId="{BEB6FE84-6F52-45E3-B2AA-4AE178AAF2AE}"/>
    <dgm:cxn modelId="{F7E4ACA0-08BE-42F3-B93E-97B77CD5A274}" type="presOf" srcId="{83702109-2F8B-4207-94F7-3EBEDA0117CD}" destId="{A4A9FE9A-8FB1-46E7-9725-46D9D112039A}" srcOrd="0" destOrd="0" presId="urn:microsoft.com/office/officeart/2005/8/layout/hProcess3"/>
    <dgm:cxn modelId="{F02B90EE-222F-4639-AC7B-6426F8EB2F87}" type="presParOf" srcId="{A4A9FE9A-8FB1-46E7-9725-46D9D112039A}" destId="{C13E29ED-92B2-4FFD-8C08-8E5987FE9A9E}" srcOrd="0" destOrd="0" presId="urn:microsoft.com/office/officeart/2005/8/layout/hProcess3"/>
    <dgm:cxn modelId="{AFD1B060-54FB-4C76-ABD5-3EF6107049D3}" type="presParOf" srcId="{A4A9FE9A-8FB1-46E7-9725-46D9D112039A}" destId="{83C3B50E-96F6-4302-99C3-E615F5B7B30E}" srcOrd="1" destOrd="0" presId="urn:microsoft.com/office/officeart/2005/8/layout/hProcess3"/>
    <dgm:cxn modelId="{132702FB-A4C4-4D8E-935F-6B1038B106DC}" type="presParOf" srcId="{83C3B50E-96F6-4302-99C3-E615F5B7B30E}" destId="{8B5DA357-461E-4C4C-87BD-EADDE86DFCE2}" srcOrd="0" destOrd="0" presId="urn:microsoft.com/office/officeart/2005/8/layout/hProcess3"/>
    <dgm:cxn modelId="{CD8A1645-7CAA-48F4-ADF2-E51E931319E5}" type="presParOf" srcId="{83C3B50E-96F6-4302-99C3-E615F5B7B30E}" destId="{3A7EA4F1-56B1-4EE3-A007-E8CA5ACCAB37}" srcOrd="1" destOrd="0" presId="urn:microsoft.com/office/officeart/2005/8/layout/hProcess3"/>
    <dgm:cxn modelId="{30ED170D-69D2-4E9A-9E41-8F715AC6D51B}" type="presParOf" srcId="{3A7EA4F1-56B1-4EE3-A007-E8CA5ACCAB37}" destId="{4C9A23E6-3750-4C74-A9A8-1B938A81BEE7}" srcOrd="0" destOrd="0" presId="urn:microsoft.com/office/officeart/2005/8/layout/hProcess3"/>
    <dgm:cxn modelId="{22C9037F-CC00-4BC4-9FCA-FE492D265C12}" type="presParOf" srcId="{3A7EA4F1-56B1-4EE3-A007-E8CA5ACCAB37}" destId="{3788994A-CE99-456A-83B4-FC2EC3236E01}" srcOrd="1" destOrd="0" presId="urn:microsoft.com/office/officeart/2005/8/layout/hProcess3"/>
    <dgm:cxn modelId="{816A4447-9DE9-4F3B-A9D5-85CA5A37560F}" type="presParOf" srcId="{3A7EA4F1-56B1-4EE3-A007-E8CA5ACCAB37}" destId="{CDFC8F45-D530-4BEF-8DC1-70B65CA5FE11}" srcOrd="2" destOrd="0" presId="urn:microsoft.com/office/officeart/2005/8/layout/hProcess3"/>
    <dgm:cxn modelId="{19CFA5C5-27A9-4655-B3E4-DC0FAB54491A}" type="presParOf" srcId="{3A7EA4F1-56B1-4EE3-A007-E8CA5ACCAB37}" destId="{B438A292-59D2-402D-BEFB-3AD13BE3402B}" srcOrd="3" destOrd="0" presId="urn:microsoft.com/office/officeart/2005/8/layout/hProcess3"/>
    <dgm:cxn modelId="{0132FDB1-8366-44BE-AF13-76721C579AFA}" type="presParOf" srcId="{83C3B50E-96F6-4302-99C3-E615F5B7B30E}" destId="{515E5ACF-651E-48EA-8709-35C7E00A60F7}" srcOrd="2" destOrd="0" presId="urn:microsoft.com/office/officeart/2005/8/layout/hProcess3"/>
    <dgm:cxn modelId="{E6603E2C-3ECB-4D5A-B693-9CDB480E7E23}" type="presParOf" srcId="{83C3B50E-96F6-4302-99C3-E615F5B7B30E}" destId="{24BC6434-B426-4082-BE7B-48D8E206A532}" srcOrd="3" destOrd="0" presId="urn:microsoft.com/office/officeart/2005/8/layout/hProcess3"/>
    <dgm:cxn modelId="{CA17560A-FD27-4906-97DC-0E7447E66656}" type="presParOf" srcId="{83C3B50E-96F6-4302-99C3-E615F5B7B30E}" destId="{F108978A-AD78-44F8-9F9B-017AE51F42C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18D9BB-D622-4A1A-A333-6A15AAFBA5D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8EA8D23-F852-40FE-BC42-A3247B8C0D78}">
      <dgm:prSet phldrT="[Text]" custT="1"/>
      <dgm:spPr>
        <a:solidFill>
          <a:srgbClr val="58BE34"/>
        </a:solidFill>
      </dgm:spPr>
      <dgm:t>
        <a:bodyPr/>
        <a:lstStyle/>
        <a:p>
          <a:endParaRPr lang="de-DE" sz="1500" dirty="0">
            <a:solidFill>
              <a:schemeClr val="tx1"/>
            </a:solidFill>
          </a:endParaRPr>
        </a:p>
        <a:p>
          <a:r>
            <a:rPr lang="de-DE" sz="1500" dirty="0">
              <a:solidFill>
                <a:schemeClr val="tx1"/>
              </a:solidFill>
            </a:rPr>
            <a:t>XX </a:t>
          </a:r>
        </a:p>
        <a:p>
          <a:r>
            <a:rPr lang="de-DE" sz="1500" dirty="0">
              <a:solidFill>
                <a:schemeClr val="tx1"/>
              </a:solidFill>
              <a:cs typeface="Arial" panose="020B0604020202020204" pitchFamily="34" charset="0"/>
            </a:rPr>
            <a:t>(⭐️)</a:t>
          </a:r>
          <a:endParaRPr lang="de-DE" sz="1500" dirty="0">
            <a:solidFill>
              <a:schemeClr val="tx1"/>
            </a:solidFill>
          </a:endParaRPr>
        </a:p>
        <a:p>
          <a:endParaRPr lang="de-DE" sz="1000" dirty="0">
            <a:solidFill>
              <a:schemeClr val="tx1"/>
            </a:solidFill>
          </a:endParaRPr>
        </a:p>
      </dgm:t>
    </dgm:pt>
    <dgm:pt modelId="{C714D058-7A28-43D9-B2F6-EDC6341F6ECF}" type="parTrans" cxnId="{2CD744A3-2281-4F93-B4D2-36095AE44F77}">
      <dgm:prSet/>
      <dgm:spPr/>
      <dgm:t>
        <a:bodyPr/>
        <a:lstStyle/>
        <a:p>
          <a:endParaRPr lang="de-DE"/>
        </a:p>
      </dgm:t>
    </dgm:pt>
    <dgm:pt modelId="{DA2C5F45-FA59-406A-AFCB-2A090B41ED33}" type="sibTrans" cxnId="{2CD744A3-2281-4F93-B4D2-36095AE44F77}">
      <dgm:prSet/>
      <dgm:spPr/>
      <dgm:t>
        <a:bodyPr/>
        <a:lstStyle/>
        <a:p>
          <a:endParaRPr lang="de-DE"/>
        </a:p>
      </dgm:t>
    </dgm:pt>
    <dgm:pt modelId="{939DF4A6-B492-49B6-8FD6-83C24DB74F7C}">
      <dgm:prSet phldrT="[Text]" custT="1"/>
      <dgm:spPr>
        <a:solidFill>
          <a:srgbClr val="58BE34"/>
        </a:solidFill>
      </dgm:spPr>
      <dgm:t>
        <a:bodyPr/>
        <a:lstStyle/>
        <a:p>
          <a:endParaRPr lang="de-DE" sz="1500" dirty="0">
            <a:solidFill>
              <a:schemeClr val="tx1"/>
            </a:solidFill>
          </a:endParaRPr>
        </a:p>
        <a:p>
          <a:r>
            <a:rPr lang="de-DE" sz="1500" dirty="0">
              <a:solidFill>
                <a:schemeClr val="tx1"/>
              </a:solidFill>
            </a:rPr>
            <a:t>XX </a:t>
          </a:r>
        </a:p>
        <a:p>
          <a:r>
            <a:rPr lang="de-DE" sz="1500" dirty="0">
              <a:solidFill>
                <a:schemeClr val="tx1"/>
              </a:solidFill>
              <a:cs typeface="Arial" panose="020B0604020202020204" pitchFamily="34" charset="0"/>
            </a:rPr>
            <a:t>(⭐️)</a:t>
          </a:r>
          <a:endParaRPr lang="de-DE" sz="1500" dirty="0">
            <a:solidFill>
              <a:schemeClr val="tx1"/>
            </a:solidFill>
          </a:endParaRPr>
        </a:p>
        <a:p>
          <a:endParaRPr lang="de-DE" sz="1000" dirty="0">
            <a:solidFill>
              <a:schemeClr val="tx1"/>
            </a:solidFill>
          </a:endParaRPr>
        </a:p>
      </dgm:t>
    </dgm:pt>
    <dgm:pt modelId="{E9B2AF42-46BB-49EF-8577-99174183AF0E}" type="parTrans" cxnId="{88CB420F-0D50-4ADD-8FC7-31D10DC6B446}">
      <dgm:prSet/>
      <dgm:spPr/>
      <dgm:t>
        <a:bodyPr/>
        <a:lstStyle/>
        <a:p>
          <a:endParaRPr lang="de-DE"/>
        </a:p>
      </dgm:t>
    </dgm:pt>
    <dgm:pt modelId="{A92412BF-1CB4-4BB8-9C87-B30928932181}" type="sibTrans" cxnId="{88CB420F-0D50-4ADD-8FC7-31D10DC6B446}">
      <dgm:prSet/>
      <dgm:spPr/>
      <dgm:t>
        <a:bodyPr/>
        <a:lstStyle/>
        <a:p>
          <a:endParaRPr lang="de-DE"/>
        </a:p>
      </dgm:t>
    </dgm:pt>
    <dgm:pt modelId="{CD193F0A-DCF1-4C60-9E1E-6C768962139C}">
      <dgm:prSet phldrT="[Text]" custT="1"/>
      <dgm:spPr>
        <a:solidFill>
          <a:srgbClr val="58BE34"/>
        </a:solidFill>
      </dgm:spPr>
      <dgm:t>
        <a:bodyPr/>
        <a:lstStyle/>
        <a:p>
          <a:endParaRPr lang="de-DE" sz="1500" dirty="0">
            <a:solidFill>
              <a:schemeClr val="tx1"/>
            </a:solidFill>
          </a:endParaRPr>
        </a:p>
        <a:p>
          <a:r>
            <a:rPr lang="de-DE" sz="1500" dirty="0">
              <a:solidFill>
                <a:schemeClr val="tx1"/>
              </a:solidFill>
            </a:rPr>
            <a:t>XX </a:t>
          </a:r>
        </a:p>
        <a:p>
          <a:r>
            <a:rPr lang="de-DE" sz="1500" dirty="0">
              <a:solidFill>
                <a:schemeClr val="tx1"/>
              </a:solidFill>
              <a:cs typeface="Arial" panose="020B0604020202020204" pitchFamily="34" charset="0"/>
            </a:rPr>
            <a:t>(⭐️)</a:t>
          </a:r>
          <a:endParaRPr lang="de-DE" sz="1500" dirty="0">
            <a:solidFill>
              <a:schemeClr val="tx1"/>
            </a:solidFill>
          </a:endParaRPr>
        </a:p>
        <a:p>
          <a:endParaRPr lang="de-DE" sz="1000" dirty="0">
            <a:solidFill>
              <a:schemeClr val="tx1"/>
            </a:solidFill>
          </a:endParaRPr>
        </a:p>
      </dgm:t>
    </dgm:pt>
    <dgm:pt modelId="{F86EF265-FAC4-446E-838B-11517A3EFAFE}" type="parTrans" cxnId="{C427D89A-DD2C-4168-8A95-87C976B6C415}">
      <dgm:prSet/>
      <dgm:spPr/>
      <dgm:t>
        <a:bodyPr/>
        <a:lstStyle/>
        <a:p>
          <a:endParaRPr lang="de-DE"/>
        </a:p>
      </dgm:t>
    </dgm:pt>
    <dgm:pt modelId="{9E383881-E724-4272-8415-235A66B1EBE5}" type="sibTrans" cxnId="{C427D89A-DD2C-4168-8A95-87C976B6C415}">
      <dgm:prSet/>
      <dgm:spPr/>
      <dgm:t>
        <a:bodyPr/>
        <a:lstStyle/>
        <a:p>
          <a:endParaRPr lang="de-DE"/>
        </a:p>
      </dgm:t>
    </dgm:pt>
    <dgm:pt modelId="{493D9157-9EE0-4670-9C57-59E8EF8CFE88}">
      <dgm:prSet phldrT="[Text]" custT="1"/>
      <dgm:spPr>
        <a:solidFill>
          <a:srgbClr val="58BE34"/>
        </a:solidFill>
      </dgm:spPr>
      <dgm:t>
        <a:bodyPr/>
        <a:lstStyle/>
        <a:p>
          <a:endParaRPr lang="de-DE" sz="1500" dirty="0">
            <a:solidFill>
              <a:schemeClr val="tx1"/>
            </a:solidFill>
          </a:endParaRPr>
        </a:p>
        <a:p>
          <a:r>
            <a:rPr lang="de-DE" sz="1500" dirty="0">
              <a:solidFill>
                <a:schemeClr val="tx1"/>
              </a:solidFill>
            </a:rPr>
            <a:t>XX</a:t>
          </a:r>
        </a:p>
        <a:p>
          <a:r>
            <a:rPr lang="de-DE" sz="1500" dirty="0">
              <a:solidFill>
                <a:schemeClr val="tx1"/>
              </a:solidFill>
              <a:cs typeface="Arial" panose="020B0604020202020204" pitchFamily="34" charset="0"/>
            </a:rPr>
            <a:t>(⭐️)</a:t>
          </a:r>
          <a:endParaRPr lang="de-DE" sz="1500" dirty="0">
            <a:solidFill>
              <a:schemeClr val="tx1"/>
            </a:solidFill>
          </a:endParaRPr>
        </a:p>
        <a:p>
          <a:endParaRPr lang="de-DE" sz="1000" dirty="0">
            <a:solidFill>
              <a:schemeClr val="tx1"/>
            </a:solidFill>
          </a:endParaRPr>
        </a:p>
      </dgm:t>
    </dgm:pt>
    <dgm:pt modelId="{65FD3950-8498-46DB-B4C3-C04CB3681E08}" type="parTrans" cxnId="{9CB4E31A-4579-4DAB-8F42-2390A17BDE27}">
      <dgm:prSet/>
      <dgm:spPr/>
      <dgm:t>
        <a:bodyPr/>
        <a:lstStyle/>
        <a:p>
          <a:endParaRPr lang="de-DE"/>
        </a:p>
      </dgm:t>
    </dgm:pt>
    <dgm:pt modelId="{104B28D3-16B1-4C9C-B56C-2FAC0426D92D}" type="sibTrans" cxnId="{9CB4E31A-4579-4DAB-8F42-2390A17BDE27}">
      <dgm:prSet/>
      <dgm:spPr/>
      <dgm:t>
        <a:bodyPr/>
        <a:lstStyle/>
        <a:p>
          <a:endParaRPr lang="de-DE"/>
        </a:p>
      </dgm:t>
    </dgm:pt>
    <dgm:pt modelId="{9FE743BF-F666-4755-9A77-446A43978E0C}">
      <dgm:prSet phldrT="[Text]" custT="1"/>
      <dgm:spPr>
        <a:solidFill>
          <a:srgbClr val="58BE34"/>
        </a:solidFill>
      </dgm:spPr>
      <dgm:t>
        <a:bodyPr/>
        <a:lstStyle/>
        <a:p>
          <a:endParaRPr lang="de-DE" sz="1500" dirty="0">
            <a:solidFill>
              <a:schemeClr val="tx1"/>
            </a:solidFill>
          </a:endParaRPr>
        </a:p>
        <a:p>
          <a:r>
            <a:rPr lang="de-DE" sz="1500" dirty="0">
              <a:solidFill>
                <a:schemeClr val="tx1"/>
              </a:solidFill>
            </a:rPr>
            <a:t>XXX</a:t>
          </a:r>
        </a:p>
        <a:p>
          <a:r>
            <a:rPr lang="de-DE" sz="1500">
              <a:solidFill>
                <a:schemeClr val="tx1"/>
              </a:solidFill>
              <a:cs typeface="Arial" panose="020B0604020202020204" pitchFamily="34" charset="0"/>
            </a:rPr>
            <a:t>( ⭐️</a:t>
          </a:r>
          <a:r>
            <a:rPr lang="de-DE" sz="1500" dirty="0">
              <a:solidFill>
                <a:schemeClr val="tx1"/>
              </a:solidFill>
              <a:cs typeface="Arial" panose="020B0604020202020204" pitchFamily="34" charset="0"/>
            </a:rPr>
            <a:t>)</a:t>
          </a:r>
          <a:r>
            <a:rPr lang="de-DE" sz="1500" dirty="0">
              <a:solidFill>
                <a:schemeClr val="tx1"/>
              </a:solidFill>
            </a:rPr>
            <a:t> </a:t>
          </a:r>
        </a:p>
        <a:p>
          <a:endParaRPr lang="de-DE" sz="800" dirty="0">
            <a:solidFill>
              <a:schemeClr val="tx1"/>
            </a:solidFill>
          </a:endParaRPr>
        </a:p>
      </dgm:t>
    </dgm:pt>
    <dgm:pt modelId="{D271DF13-C24E-4DE2-98F7-9794DA2A9F1B}" type="parTrans" cxnId="{782283E0-9F18-4568-B10B-D41B5B4EAB8F}">
      <dgm:prSet/>
      <dgm:spPr/>
      <dgm:t>
        <a:bodyPr/>
        <a:lstStyle/>
        <a:p>
          <a:endParaRPr lang="de-DE"/>
        </a:p>
      </dgm:t>
    </dgm:pt>
    <dgm:pt modelId="{6274C9F8-C4AC-4E77-B641-2806A039707E}" type="sibTrans" cxnId="{782283E0-9F18-4568-B10B-D41B5B4EAB8F}">
      <dgm:prSet/>
      <dgm:spPr/>
      <dgm:t>
        <a:bodyPr/>
        <a:lstStyle/>
        <a:p>
          <a:endParaRPr lang="de-DE"/>
        </a:p>
      </dgm:t>
    </dgm:pt>
    <dgm:pt modelId="{DB9EB414-3513-46A8-B455-4CBD55E1CA76}" type="pres">
      <dgm:prSet presAssocID="{8518D9BB-D622-4A1A-A333-6A15AAFBA5D0}" presName="cycle" presStyleCnt="0">
        <dgm:presLayoutVars>
          <dgm:dir/>
          <dgm:resizeHandles val="exact"/>
        </dgm:presLayoutVars>
      </dgm:prSet>
      <dgm:spPr/>
    </dgm:pt>
    <dgm:pt modelId="{1AD66E5A-291E-4F08-8C90-8D7F74B970C9}" type="pres">
      <dgm:prSet presAssocID="{18EA8D23-F852-40FE-BC42-A3247B8C0D78}" presName="node" presStyleLbl="node1" presStyleIdx="0" presStyleCnt="5">
        <dgm:presLayoutVars>
          <dgm:bulletEnabled val="1"/>
        </dgm:presLayoutVars>
      </dgm:prSet>
      <dgm:spPr/>
    </dgm:pt>
    <dgm:pt modelId="{B8688117-AA98-4DBE-A05C-41A6F079A619}" type="pres">
      <dgm:prSet presAssocID="{18EA8D23-F852-40FE-BC42-A3247B8C0D78}" presName="spNode" presStyleCnt="0"/>
      <dgm:spPr/>
    </dgm:pt>
    <dgm:pt modelId="{A0B46E59-30BC-4D9C-BA71-C0D8537A2064}" type="pres">
      <dgm:prSet presAssocID="{DA2C5F45-FA59-406A-AFCB-2A090B41ED33}" presName="sibTrans" presStyleLbl="sibTrans1D1" presStyleIdx="0" presStyleCnt="5"/>
      <dgm:spPr/>
    </dgm:pt>
    <dgm:pt modelId="{D1FC551D-5907-4FCF-9F97-D4FA70C8F243}" type="pres">
      <dgm:prSet presAssocID="{939DF4A6-B492-49B6-8FD6-83C24DB74F7C}" presName="node" presStyleLbl="node1" presStyleIdx="1" presStyleCnt="5">
        <dgm:presLayoutVars>
          <dgm:bulletEnabled val="1"/>
        </dgm:presLayoutVars>
      </dgm:prSet>
      <dgm:spPr/>
    </dgm:pt>
    <dgm:pt modelId="{4A51CFAF-A1BA-4149-9671-F55C2B35AA9F}" type="pres">
      <dgm:prSet presAssocID="{939DF4A6-B492-49B6-8FD6-83C24DB74F7C}" presName="spNode" presStyleCnt="0"/>
      <dgm:spPr/>
    </dgm:pt>
    <dgm:pt modelId="{E0D39306-55B1-4B7E-A090-64FBDE4F1D67}" type="pres">
      <dgm:prSet presAssocID="{A92412BF-1CB4-4BB8-9C87-B30928932181}" presName="sibTrans" presStyleLbl="sibTrans1D1" presStyleIdx="1" presStyleCnt="5"/>
      <dgm:spPr/>
    </dgm:pt>
    <dgm:pt modelId="{C820580A-029B-468E-B49F-22D24AF28C33}" type="pres">
      <dgm:prSet presAssocID="{CD193F0A-DCF1-4C60-9E1E-6C768962139C}" presName="node" presStyleLbl="node1" presStyleIdx="2" presStyleCnt="5">
        <dgm:presLayoutVars>
          <dgm:bulletEnabled val="1"/>
        </dgm:presLayoutVars>
      </dgm:prSet>
      <dgm:spPr/>
    </dgm:pt>
    <dgm:pt modelId="{3EBDD9A0-8314-4D3D-82DE-A9647744E643}" type="pres">
      <dgm:prSet presAssocID="{CD193F0A-DCF1-4C60-9E1E-6C768962139C}" presName="spNode" presStyleCnt="0"/>
      <dgm:spPr/>
    </dgm:pt>
    <dgm:pt modelId="{253F06A1-0ED5-4C74-8D53-B750254B60AD}" type="pres">
      <dgm:prSet presAssocID="{9E383881-E724-4272-8415-235A66B1EBE5}" presName="sibTrans" presStyleLbl="sibTrans1D1" presStyleIdx="2" presStyleCnt="5"/>
      <dgm:spPr/>
    </dgm:pt>
    <dgm:pt modelId="{58C0873C-0619-49B2-AE09-551BFAF4098C}" type="pres">
      <dgm:prSet presAssocID="{493D9157-9EE0-4670-9C57-59E8EF8CFE88}" presName="node" presStyleLbl="node1" presStyleIdx="3" presStyleCnt="5">
        <dgm:presLayoutVars>
          <dgm:bulletEnabled val="1"/>
        </dgm:presLayoutVars>
      </dgm:prSet>
      <dgm:spPr/>
    </dgm:pt>
    <dgm:pt modelId="{FB42B085-9EA3-4D88-8CF4-E3C6E5D7E5C9}" type="pres">
      <dgm:prSet presAssocID="{493D9157-9EE0-4670-9C57-59E8EF8CFE88}" presName="spNode" presStyleCnt="0"/>
      <dgm:spPr/>
    </dgm:pt>
    <dgm:pt modelId="{7C58303F-CBA6-4E42-9120-B43ACA0AED3C}" type="pres">
      <dgm:prSet presAssocID="{104B28D3-16B1-4C9C-B56C-2FAC0426D92D}" presName="sibTrans" presStyleLbl="sibTrans1D1" presStyleIdx="3" presStyleCnt="5"/>
      <dgm:spPr/>
    </dgm:pt>
    <dgm:pt modelId="{53807EC1-AFA8-46B3-AE84-480C9A7AE1E2}" type="pres">
      <dgm:prSet presAssocID="{9FE743BF-F666-4755-9A77-446A43978E0C}" presName="node" presStyleLbl="node1" presStyleIdx="4" presStyleCnt="5">
        <dgm:presLayoutVars>
          <dgm:bulletEnabled val="1"/>
        </dgm:presLayoutVars>
      </dgm:prSet>
      <dgm:spPr/>
    </dgm:pt>
    <dgm:pt modelId="{05BA097B-04E5-4A8F-A333-BE8C1A498BE2}" type="pres">
      <dgm:prSet presAssocID="{9FE743BF-F666-4755-9A77-446A43978E0C}" presName="spNode" presStyleCnt="0"/>
      <dgm:spPr/>
    </dgm:pt>
    <dgm:pt modelId="{3FC5D2C7-0BED-4D45-84FF-C5473B78C57F}" type="pres">
      <dgm:prSet presAssocID="{6274C9F8-C4AC-4E77-B641-2806A039707E}" presName="sibTrans" presStyleLbl="sibTrans1D1" presStyleIdx="4" presStyleCnt="5"/>
      <dgm:spPr/>
    </dgm:pt>
  </dgm:ptLst>
  <dgm:cxnLst>
    <dgm:cxn modelId="{88CB420F-0D50-4ADD-8FC7-31D10DC6B446}" srcId="{8518D9BB-D622-4A1A-A333-6A15AAFBA5D0}" destId="{939DF4A6-B492-49B6-8FD6-83C24DB74F7C}" srcOrd="1" destOrd="0" parTransId="{E9B2AF42-46BB-49EF-8577-99174183AF0E}" sibTransId="{A92412BF-1CB4-4BB8-9C87-B30928932181}"/>
    <dgm:cxn modelId="{9CB4E31A-4579-4DAB-8F42-2390A17BDE27}" srcId="{8518D9BB-D622-4A1A-A333-6A15AAFBA5D0}" destId="{493D9157-9EE0-4670-9C57-59E8EF8CFE88}" srcOrd="3" destOrd="0" parTransId="{65FD3950-8498-46DB-B4C3-C04CB3681E08}" sibTransId="{104B28D3-16B1-4C9C-B56C-2FAC0426D92D}"/>
    <dgm:cxn modelId="{5C8FB631-E490-43FB-B1AD-925ED66B9C27}" type="presOf" srcId="{939DF4A6-B492-49B6-8FD6-83C24DB74F7C}" destId="{D1FC551D-5907-4FCF-9F97-D4FA70C8F243}" srcOrd="0" destOrd="0" presId="urn:microsoft.com/office/officeart/2005/8/layout/cycle6"/>
    <dgm:cxn modelId="{75FE8F65-2197-457D-B5E3-C4DEA6DC0409}" type="presOf" srcId="{9FE743BF-F666-4755-9A77-446A43978E0C}" destId="{53807EC1-AFA8-46B3-AE84-480C9A7AE1E2}" srcOrd="0" destOrd="0" presId="urn:microsoft.com/office/officeart/2005/8/layout/cycle6"/>
    <dgm:cxn modelId="{3DEC5577-D694-4066-98AE-456176ADE470}" type="presOf" srcId="{9E383881-E724-4272-8415-235A66B1EBE5}" destId="{253F06A1-0ED5-4C74-8D53-B750254B60AD}" srcOrd="0" destOrd="0" presId="urn:microsoft.com/office/officeart/2005/8/layout/cycle6"/>
    <dgm:cxn modelId="{57B75E85-0B63-4E04-ACB0-FBB496F080CC}" type="presOf" srcId="{CD193F0A-DCF1-4C60-9E1E-6C768962139C}" destId="{C820580A-029B-468E-B49F-22D24AF28C33}" srcOrd="0" destOrd="0" presId="urn:microsoft.com/office/officeart/2005/8/layout/cycle6"/>
    <dgm:cxn modelId="{C427D89A-DD2C-4168-8A95-87C976B6C415}" srcId="{8518D9BB-D622-4A1A-A333-6A15AAFBA5D0}" destId="{CD193F0A-DCF1-4C60-9E1E-6C768962139C}" srcOrd="2" destOrd="0" parTransId="{F86EF265-FAC4-446E-838B-11517A3EFAFE}" sibTransId="{9E383881-E724-4272-8415-235A66B1EBE5}"/>
    <dgm:cxn modelId="{5028B49B-BFD1-492B-8BF4-C4AD93828F4F}" type="presOf" srcId="{A92412BF-1CB4-4BB8-9C87-B30928932181}" destId="{E0D39306-55B1-4B7E-A090-64FBDE4F1D67}" srcOrd="0" destOrd="0" presId="urn:microsoft.com/office/officeart/2005/8/layout/cycle6"/>
    <dgm:cxn modelId="{7BAB4C9C-86EB-4A42-9306-CD585DDC2151}" type="presOf" srcId="{DA2C5F45-FA59-406A-AFCB-2A090B41ED33}" destId="{A0B46E59-30BC-4D9C-BA71-C0D8537A2064}" srcOrd="0" destOrd="0" presId="urn:microsoft.com/office/officeart/2005/8/layout/cycle6"/>
    <dgm:cxn modelId="{2CD744A3-2281-4F93-B4D2-36095AE44F77}" srcId="{8518D9BB-D622-4A1A-A333-6A15AAFBA5D0}" destId="{18EA8D23-F852-40FE-BC42-A3247B8C0D78}" srcOrd="0" destOrd="0" parTransId="{C714D058-7A28-43D9-B2F6-EDC6341F6ECF}" sibTransId="{DA2C5F45-FA59-406A-AFCB-2A090B41ED33}"/>
    <dgm:cxn modelId="{690ED3A7-FE58-4A8B-80D7-3D0180101376}" type="presOf" srcId="{493D9157-9EE0-4670-9C57-59E8EF8CFE88}" destId="{58C0873C-0619-49B2-AE09-551BFAF4098C}" srcOrd="0" destOrd="0" presId="urn:microsoft.com/office/officeart/2005/8/layout/cycle6"/>
    <dgm:cxn modelId="{8241C9B0-89B1-4C0B-991F-C6A56E88DA5A}" type="presOf" srcId="{18EA8D23-F852-40FE-BC42-A3247B8C0D78}" destId="{1AD66E5A-291E-4F08-8C90-8D7F74B970C9}" srcOrd="0" destOrd="0" presId="urn:microsoft.com/office/officeart/2005/8/layout/cycle6"/>
    <dgm:cxn modelId="{CAABAFB4-D06E-41E0-81B5-A1A6DC2759E4}" type="presOf" srcId="{104B28D3-16B1-4C9C-B56C-2FAC0426D92D}" destId="{7C58303F-CBA6-4E42-9120-B43ACA0AED3C}" srcOrd="0" destOrd="0" presId="urn:microsoft.com/office/officeart/2005/8/layout/cycle6"/>
    <dgm:cxn modelId="{33F1C8DB-6EED-4C94-84F5-1FC837724156}" type="presOf" srcId="{8518D9BB-D622-4A1A-A333-6A15AAFBA5D0}" destId="{DB9EB414-3513-46A8-B455-4CBD55E1CA76}" srcOrd="0" destOrd="0" presId="urn:microsoft.com/office/officeart/2005/8/layout/cycle6"/>
    <dgm:cxn modelId="{782283E0-9F18-4568-B10B-D41B5B4EAB8F}" srcId="{8518D9BB-D622-4A1A-A333-6A15AAFBA5D0}" destId="{9FE743BF-F666-4755-9A77-446A43978E0C}" srcOrd="4" destOrd="0" parTransId="{D271DF13-C24E-4DE2-98F7-9794DA2A9F1B}" sibTransId="{6274C9F8-C4AC-4E77-B641-2806A039707E}"/>
    <dgm:cxn modelId="{4CE21AF5-6D58-49C5-8E46-B4FABDB89EA6}" type="presOf" srcId="{6274C9F8-C4AC-4E77-B641-2806A039707E}" destId="{3FC5D2C7-0BED-4D45-84FF-C5473B78C57F}" srcOrd="0" destOrd="0" presId="urn:microsoft.com/office/officeart/2005/8/layout/cycle6"/>
    <dgm:cxn modelId="{BA29FD95-5F9B-4FEE-906C-D79D1C842887}" type="presParOf" srcId="{DB9EB414-3513-46A8-B455-4CBD55E1CA76}" destId="{1AD66E5A-291E-4F08-8C90-8D7F74B970C9}" srcOrd="0" destOrd="0" presId="urn:microsoft.com/office/officeart/2005/8/layout/cycle6"/>
    <dgm:cxn modelId="{0D6C45BA-4DBB-48DF-9EAA-1EAFCC793D62}" type="presParOf" srcId="{DB9EB414-3513-46A8-B455-4CBD55E1CA76}" destId="{B8688117-AA98-4DBE-A05C-41A6F079A619}" srcOrd="1" destOrd="0" presId="urn:microsoft.com/office/officeart/2005/8/layout/cycle6"/>
    <dgm:cxn modelId="{E808C233-6D9E-4082-A6A2-C9D2C765EFDB}" type="presParOf" srcId="{DB9EB414-3513-46A8-B455-4CBD55E1CA76}" destId="{A0B46E59-30BC-4D9C-BA71-C0D8537A2064}" srcOrd="2" destOrd="0" presId="urn:microsoft.com/office/officeart/2005/8/layout/cycle6"/>
    <dgm:cxn modelId="{0DE4B82D-35A4-455C-95D8-9B80655C3145}" type="presParOf" srcId="{DB9EB414-3513-46A8-B455-4CBD55E1CA76}" destId="{D1FC551D-5907-4FCF-9F97-D4FA70C8F243}" srcOrd="3" destOrd="0" presId="urn:microsoft.com/office/officeart/2005/8/layout/cycle6"/>
    <dgm:cxn modelId="{D27E0994-DABB-4D50-9B12-0D44F2159946}" type="presParOf" srcId="{DB9EB414-3513-46A8-B455-4CBD55E1CA76}" destId="{4A51CFAF-A1BA-4149-9671-F55C2B35AA9F}" srcOrd="4" destOrd="0" presId="urn:microsoft.com/office/officeart/2005/8/layout/cycle6"/>
    <dgm:cxn modelId="{F07220E8-4F97-4CB8-9203-102BD362AD91}" type="presParOf" srcId="{DB9EB414-3513-46A8-B455-4CBD55E1CA76}" destId="{E0D39306-55B1-4B7E-A090-64FBDE4F1D67}" srcOrd="5" destOrd="0" presId="urn:microsoft.com/office/officeart/2005/8/layout/cycle6"/>
    <dgm:cxn modelId="{72FB570F-F456-4D4D-AE8A-32130E266DB8}" type="presParOf" srcId="{DB9EB414-3513-46A8-B455-4CBD55E1CA76}" destId="{C820580A-029B-468E-B49F-22D24AF28C33}" srcOrd="6" destOrd="0" presId="urn:microsoft.com/office/officeart/2005/8/layout/cycle6"/>
    <dgm:cxn modelId="{72099F8D-48FF-44C2-A704-B2555B4CCBAF}" type="presParOf" srcId="{DB9EB414-3513-46A8-B455-4CBD55E1CA76}" destId="{3EBDD9A0-8314-4D3D-82DE-A9647744E643}" srcOrd="7" destOrd="0" presId="urn:microsoft.com/office/officeart/2005/8/layout/cycle6"/>
    <dgm:cxn modelId="{9FFCCCAB-F67B-4914-A846-7E70439C0277}" type="presParOf" srcId="{DB9EB414-3513-46A8-B455-4CBD55E1CA76}" destId="{253F06A1-0ED5-4C74-8D53-B750254B60AD}" srcOrd="8" destOrd="0" presId="urn:microsoft.com/office/officeart/2005/8/layout/cycle6"/>
    <dgm:cxn modelId="{15AA66C0-FAB8-4228-8A32-B4880828215C}" type="presParOf" srcId="{DB9EB414-3513-46A8-B455-4CBD55E1CA76}" destId="{58C0873C-0619-49B2-AE09-551BFAF4098C}" srcOrd="9" destOrd="0" presId="urn:microsoft.com/office/officeart/2005/8/layout/cycle6"/>
    <dgm:cxn modelId="{66A21F62-B036-4D2E-8C7C-6574496C69DA}" type="presParOf" srcId="{DB9EB414-3513-46A8-B455-4CBD55E1CA76}" destId="{FB42B085-9EA3-4D88-8CF4-E3C6E5D7E5C9}" srcOrd="10" destOrd="0" presId="urn:microsoft.com/office/officeart/2005/8/layout/cycle6"/>
    <dgm:cxn modelId="{F06C61B2-EF36-4C60-95D6-A82D252D56EE}" type="presParOf" srcId="{DB9EB414-3513-46A8-B455-4CBD55E1CA76}" destId="{7C58303F-CBA6-4E42-9120-B43ACA0AED3C}" srcOrd="11" destOrd="0" presId="urn:microsoft.com/office/officeart/2005/8/layout/cycle6"/>
    <dgm:cxn modelId="{7C53CD36-3E13-40A9-9F58-55B6FFF37E17}" type="presParOf" srcId="{DB9EB414-3513-46A8-B455-4CBD55E1CA76}" destId="{53807EC1-AFA8-46B3-AE84-480C9A7AE1E2}" srcOrd="12" destOrd="0" presId="urn:microsoft.com/office/officeart/2005/8/layout/cycle6"/>
    <dgm:cxn modelId="{75CA7ABE-EB05-4DBA-B2C4-9EE3DB751698}" type="presParOf" srcId="{DB9EB414-3513-46A8-B455-4CBD55E1CA76}" destId="{05BA097B-04E5-4A8F-A333-BE8C1A498BE2}" srcOrd="13" destOrd="0" presId="urn:microsoft.com/office/officeart/2005/8/layout/cycle6"/>
    <dgm:cxn modelId="{DF2220F5-0810-420E-8041-A9177B84F299}" type="presParOf" srcId="{DB9EB414-3513-46A8-B455-4CBD55E1CA76}" destId="{3FC5D2C7-0BED-4D45-84FF-C5473B78C57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95517D-5A19-4BE1-8F2D-7F2ED4634AA3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F58F6E9-6C5D-41D1-9028-12432CD397C1}">
      <dgm:prSet phldrT="[Text]"/>
      <dgm:spPr/>
      <dgm:t>
        <a:bodyPr/>
        <a:lstStyle/>
        <a:p>
          <a:endParaRPr lang="de-DE" dirty="0"/>
        </a:p>
      </dgm:t>
    </dgm:pt>
    <dgm:pt modelId="{BB0E73DA-B521-457D-8F5A-6E4CBAB8450A}" type="parTrans" cxnId="{F7BFDD14-302B-441D-AB41-7BF370606C8B}">
      <dgm:prSet/>
      <dgm:spPr/>
      <dgm:t>
        <a:bodyPr/>
        <a:lstStyle/>
        <a:p>
          <a:endParaRPr lang="de-DE"/>
        </a:p>
      </dgm:t>
    </dgm:pt>
    <dgm:pt modelId="{B9EDEEFC-5FDE-4B6B-95FE-229A52277D3C}" type="sibTrans" cxnId="{F7BFDD14-302B-441D-AB41-7BF370606C8B}">
      <dgm:prSet/>
      <dgm:spPr/>
      <dgm:t>
        <a:bodyPr/>
        <a:lstStyle/>
        <a:p>
          <a:endParaRPr lang="de-DE"/>
        </a:p>
      </dgm:t>
    </dgm:pt>
    <dgm:pt modelId="{36C70D42-CA80-4836-A81A-5B38424015B3}">
      <dgm:prSet phldrT="[Text]"/>
      <dgm:spPr>
        <a:solidFill>
          <a:srgbClr val="58BE34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 XXX</a:t>
          </a:r>
        </a:p>
      </dgm:t>
    </dgm:pt>
    <dgm:pt modelId="{3C1F57CD-7E40-4D22-BBD6-7074265FB13E}" type="parTrans" cxnId="{E08F9878-FD3B-4D04-8B98-C1D3EC4DF4B7}">
      <dgm:prSet/>
      <dgm:spPr/>
      <dgm:t>
        <a:bodyPr/>
        <a:lstStyle/>
        <a:p>
          <a:endParaRPr lang="de-DE"/>
        </a:p>
      </dgm:t>
    </dgm:pt>
    <dgm:pt modelId="{2375AA28-27C6-4E09-A016-917CADEFD1AA}" type="sibTrans" cxnId="{E08F9878-FD3B-4D04-8B98-C1D3EC4DF4B7}">
      <dgm:prSet/>
      <dgm:spPr/>
      <dgm:t>
        <a:bodyPr/>
        <a:lstStyle/>
        <a:p>
          <a:endParaRPr lang="de-DE"/>
        </a:p>
      </dgm:t>
    </dgm:pt>
    <dgm:pt modelId="{261DA9E2-74C6-4BE1-9025-CA3EBF74C399}">
      <dgm:prSet phldrT="[Text]"/>
      <dgm:spPr/>
      <dgm:t>
        <a:bodyPr/>
        <a:lstStyle/>
        <a:p>
          <a:endParaRPr lang="de-DE" dirty="0"/>
        </a:p>
      </dgm:t>
    </dgm:pt>
    <dgm:pt modelId="{48193E40-B933-410D-A72D-454164AC6EA3}" type="parTrans" cxnId="{01BFA17B-55B6-4987-B883-DF1591560D45}">
      <dgm:prSet/>
      <dgm:spPr/>
      <dgm:t>
        <a:bodyPr/>
        <a:lstStyle/>
        <a:p>
          <a:endParaRPr lang="de-DE"/>
        </a:p>
      </dgm:t>
    </dgm:pt>
    <dgm:pt modelId="{C7DE1E29-6FD0-4E77-AAB0-25FC06AF5BAA}" type="sibTrans" cxnId="{01BFA17B-55B6-4987-B883-DF1591560D45}">
      <dgm:prSet/>
      <dgm:spPr/>
      <dgm:t>
        <a:bodyPr/>
        <a:lstStyle/>
        <a:p>
          <a:endParaRPr lang="de-DE"/>
        </a:p>
      </dgm:t>
    </dgm:pt>
    <dgm:pt modelId="{65FC4BBA-B69E-4C4A-8335-E3446F39577E}">
      <dgm:prSet phldrT="[Text]"/>
      <dgm:spPr>
        <a:solidFill>
          <a:srgbClr val="58BE34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XXX</a:t>
          </a:r>
        </a:p>
      </dgm:t>
    </dgm:pt>
    <dgm:pt modelId="{18467FDE-8282-42B7-B6F0-E2C9FE6440E9}" type="parTrans" cxnId="{8650EB62-E863-46FF-8179-26B4DB35225E}">
      <dgm:prSet/>
      <dgm:spPr/>
      <dgm:t>
        <a:bodyPr/>
        <a:lstStyle/>
        <a:p>
          <a:endParaRPr lang="de-DE"/>
        </a:p>
      </dgm:t>
    </dgm:pt>
    <dgm:pt modelId="{B0D4E852-C913-4250-8C4B-2D52DF625F99}" type="sibTrans" cxnId="{8650EB62-E863-46FF-8179-26B4DB35225E}">
      <dgm:prSet/>
      <dgm:spPr/>
      <dgm:t>
        <a:bodyPr/>
        <a:lstStyle/>
        <a:p>
          <a:endParaRPr lang="de-DE"/>
        </a:p>
      </dgm:t>
    </dgm:pt>
    <dgm:pt modelId="{3C26F993-A131-42CF-BB50-F836801FE017}">
      <dgm:prSet phldrT="[Text]"/>
      <dgm:spPr>
        <a:solidFill>
          <a:srgbClr val="58BE34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XXX</a:t>
          </a:r>
        </a:p>
      </dgm:t>
    </dgm:pt>
    <dgm:pt modelId="{4C8F962B-0BCC-4535-81D2-0164396C6197}" type="parTrans" cxnId="{51819746-80B7-49EE-8535-4C5453550B52}">
      <dgm:prSet/>
      <dgm:spPr/>
      <dgm:t>
        <a:bodyPr/>
        <a:lstStyle/>
        <a:p>
          <a:endParaRPr lang="de-DE"/>
        </a:p>
      </dgm:t>
    </dgm:pt>
    <dgm:pt modelId="{95AFE75F-2391-433A-A1A0-E48EACDFB08A}" type="sibTrans" cxnId="{51819746-80B7-49EE-8535-4C5453550B52}">
      <dgm:prSet/>
      <dgm:spPr/>
      <dgm:t>
        <a:bodyPr/>
        <a:lstStyle/>
        <a:p>
          <a:endParaRPr lang="de-DE"/>
        </a:p>
      </dgm:t>
    </dgm:pt>
    <dgm:pt modelId="{01EDFA22-C411-42E4-83AA-0ED5850F4537}">
      <dgm:prSet phldrT="[Text]"/>
      <dgm:spPr/>
      <dgm:t>
        <a:bodyPr/>
        <a:lstStyle/>
        <a:p>
          <a:r>
            <a:rPr lang="de-DE" dirty="0"/>
            <a:t>Das gefällt uns bei anderen</a:t>
          </a:r>
        </a:p>
      </dgm:t>
    </dgm:pt>
    <dgm:pt modelId="{954EED2C-3D8D-4978-842D-EBDA61BEDCE3}" type="sibTrans" cxnId="{9F07A1A8-3EE0-45A7-B243-7475667A4490}">
      <dgm:prSet/>
      <dgm:spPr/>
      <dgm:t>
        <a:bodyPr/>
        <a:lstStyle/>
        <a:p>
          <a:endParaRPr lang="de-DE"/>
        </a:p>
      </dgm:t>
    </dgm:pt>
    <dgm:pt modelId="{A02A6362-AD60-477F-B861-4E202189A531}" type="parTrans" cxnId="{9F07A1A8-3EE0-45A7-B243-7475667A4490}">
      <dgm:prSet/>
      <dgm:spPr/>
      <dgm:t>
        <a:bodyPr/>
        <a:lstStyle/>
        <a:p>
          <a:endParaRPr lang="de-DE"/>
        </a:p>
      </dgm:t>
    </dgm:pt>
    <dgm:pt modelId="{AE5E650A-A4BE-41E8-8AF7-55C3A86DDD3D}" type="pres">
      <dgm:prSet presAssocID="{2595517D-5A19-4BE1-8F2D-7F2ED4634AA3}" presName="linearFlow" presStyleCnt="0">
        <dgm:presLayoutVars>
          <dgm:dir/>
          <dgm:animLvl val="lvl"/>
          <dgm:resizeHandles/>
        </dgm:presLayoutVars>
      </dgm:prSet>
      <dgm:spPr/>
    </dgm:pt>
    <dgm:pt modelId="{C3A40912-7EA7-4937-9131-41CBB3CB27E1}" type="pres">
      <dgm:prSet presAssocID="{3F58F6E9-6C5D-41D1-9028-12432CD397C1}" presName="compositeNode" presStyleCnt="0">
        <dgm:presLayoutVars>
          <dgm:bulletEnabled val="1"/>
        </dgm:presLayoutVars>
      </dgm:prSet>
      <dgm:spPr/>
    </dgm:pt>
    <dgm:pt modelId="{8A858966-9943-40FE-B9FB-5A103D0A2CC3}" type="pres">
      <dgm:prSet presAssocID="{3F58F6E9-6C5D-41D1-9028-12432CD397C1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005F40"/>
          </a:solidFill>
        </a:ln>
      </dgm:spPr>
      <dgm:extLst>
        <a:ext uri="{E40237B7-FDA0-4F09-8148-C483321AD2D9}">
          <dgm14:cNvPr xmlns:dgm14="http://schemas.microsoft.com/office/drawing/2010/diagram" id="0" name="" descr="Engelsgesicht mit einfarbiger Füllung mit einfarbiger Füllung"/>
        </a:ext>
      </dgm:extLst>
    </dgm:pt>
    <dgm:pt modelId="{F4884182-A03E-4D7D-97BF-33E6475F9FCF}" type="pres">
      <dgm:prSet presAssocID="{3F58F6E9-6C5D-41D1-9028-12432CD397C1}" presName="childNode" presStyleLbl="node1" presStyleIdx="0" presStyleCnt="3">
        <dgm:presLayoutVars>
          <dgm:bulletEnabled val="1"/>
        </dgm:presLayoutVars>
      </dgm:prSet>
      <dgm:spPr/>
    </dgm:pt>
    <dgm:pt modelId="{3425CFD2-4299-44AD-A6D7-F5CE37875F8A}" type="pres">
      <dgm:prSet presAssocID="{3F58F6E9-6C5D-41D1-9028-12432CD397C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3BA2317-0608-4037-B9CC-967AEACBBE0F}" type="pres">
      <dgm:prSet presAssocID="{B9EDEEFC-5FDE-4B6B-95FE-229A52277D3C}" presName="sibTrans" presStyleCnt="0"/>
      <dgm:spPr/>
    </dgm:pt>
    <dgm:pt modelId="{4F5145E0-1CEF-4BBD-9340-DDCE8240D37D}" type="pres">
      <dgm:prSet presAssocID="{261DA9E2-74C6-4BE1-9025-CA3EBF74C399}" presName="compositeNode" presStyleCnt="0">
        <dgm:presLayoutVars>
          <dgm:bulletEnabled val="1"/>
        </dgm:presLayoutVars>
      </dgm:prSet>
      <dgm:spPr/>
    </dgm:pt>
    <dgm:pt modelId="{093621E6-EB1D-47AE-B01A-7EE5EE8F316F}" type="pres">
      <dgm:prSet presAssocID="{261DA9E2-74C6-4BE1-9025-CA3EBF74C399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005F40"/>
          </a:solidFill>
        </a:ln>
      </dgm:spPr>
      <dgm:extLst>
        <a:ext uri="{E40237B7-FDA0-4F09-8148-C483321AD2D9}">
          <dgm14:cNvPr xmlns:dgm14="http://schemas.microsoft.com/office/drawing/2010/diagram" id="0" name="" descr="Verärgertes Gesicht mit einfarbiger Füllung mit einfarbiger Füllung"/>
        </a:ext>
      </dgm:extLst>
    </dgm:pt>
    <dgm:pt modelId="{7128638E-FCE3-412E-8E9F-3676A5F02317}" type="pres">
      <dgm:prSet presAssocID="{261DA9E2-74C6-4BE1-9025-CA3EBF74C399}" presName="childNode" presStyleLbl="node1" presStyleIdx="1" presStyleCnt="3">
        <dgm:presLayoutVars>
          <dgm:bulletEnabled val="1"/>
        </dgm:presLayoutVars>
      </dgm:prSet>
      <dgm:spPr/>
    </dgm:pt>
    <dgm:pt modelId="{6A5FB7BE-D522-46D1-90C3-7623AB0DCBF3}" type="pres">
      <dgm:prSet presAssocID="{261DA9E2-74C6-4BE1-9025-CA3EBF74C399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8CE0D68-3430-4957-9EE2-E013B89B6A9C}" type="pres">
      <dgm:prSet presAssocID="{C7DE1E29-6FD0-4E77-AAB0-25FC06AF5BAA}" presName="sibTrans" presStyleCnt="0"/>
      <dgm:spPr/>
    </dgm:pt>
    <dgm:pt modelId="{8B1E9F37-4322-4173-9819-8B8E1E2A925E}" type="pres">
      <dgm:prSet presAssocID="{01EDFA22-C411-42E4-83AA-0ED5850F4537}" presName="compositeNode" presStyleCnt="0">
        <dgm:presLayoutVars>
          <dgm:bulletEnabled val="1"/>
        </dgm:presLayoutVars>
      </dgm:prSet>
      <dgm:spPr/>
    </dgm:pt>
    <dgm:pt modelId="{0DEA42B7-50A6-4134-BC07-627A56E14751}" type="pres">
      <dgm:prSet presAssocID="{01EDFA22-C411-42E4-83AA-0ED5850F4537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005F40"/>
          </a:solidFill>
        </a:ln>
      </dgm:spPr>
      <dgm:extLst>
        <a:ext uri="{E40237B7-FDA0-4F09-8148-C483321AD2D9}">
          <dgm14:cNvPr xmlns:dgm14="http://schemas.microsoft.com/office/drawing/2010/diagram" id="0" name="" descr="Glühbirne und Zahnrad mit einfarbiger Füllung"/>
        </a:ext>
      </dgm:extLst>
    </dgm:pt>
    <dgm:pt modelId="{AA8B9E02-B193-47F8-A57A-9CFF7D1C3F7F}" type="pres">
      <dgm:prSet presAssocID="{01EDFA22-C411-42E4-83AA-0ED5850F4537}" presName="childNode" presStyleLbl="node1" presStyleIdx="2" presStyleCnt="3">
        <dgm:presLayoutVars>
          <dgm:bulletEnabled val="1"/>
        </dgm:presLayoutVars>
      </dgm:prSet>
      <dgm:spPr/>
    </dgm:pt>
    <dgm:pt modelId="{AAFB5E99-84AF-4688-BA24-9D23EB1D1462}" type="pres">
      <dgm:prSet presAssocID="{01EDFA22-C411-42E4-83AA-0ED5850F453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6DBCE209-1877-4E5F-93A1-A5E3149FAE2B}" type="presOf" srcId="{3F58F6E9-6C5D-41D1-9028-12432CD397C1}" destId="{3425CFD2-4299-44AD-A6D7-F5CE37875F8A}" srcOrd="0" destOrd="0" presId="urn:microsoft.com/office/officeart/2005/8/layout/hList2"/>
    <dgm:cxn modelId="{F7BFDD14-302B-441D-AB41-7BF370606C8B}" srcId="{2595517D-5A19-4BE1-8F2D-7F2ED4634AA3}" destId="{3F58F6E9-6C5D-41D1-9028-12432CD397C1}" srcOrd="0" destOrd="0" parTransId="{BB0E73DA-B521-457D-8F5A-6E4CBAB8450A}" sibTransId="{B9EDEEFC-5FDE-4B6B-95FE-229A52277D3C}"/>
    <dgm:cxn modelId="{8650EB62-E863-46FF-8179-26B4DB35225E}" srcId="{261DA9E2-74C6-4BE1-9025-CA3EBF74C399}" destId="{65FC4BBA-B69E-4C4A-8335-E3446F39577E}" srcOrd="0" destOrd="0" parTransId="{18467FDE-8282-42B7-B6F0-E2C9FE6440E9}" sibTransId="{B0D4E852-C913-4250-8C4B-2D52DF625F99}"/>
    <dgm:cxn modelId="{51819746-80B7-49EE-8535-4C5453550B52}" srcId="{01EDFA22-C411-42E4-83AA-0ED5850F4537}" destId="{3C26F993-A131-42CF-BB50-F836801FE017}" srcOrd="0" destOrd="0" parTransId="{4C8F962B-0BCC-4535-81D2-0164396C6197}" sibTransId="{95AFE75F-2391-433A-A1A0-E48EACDFB08A}"/>
    <dgm:cxn modelId="{3610BD55-7AD2-4627-AD11-F6D6D9EE6476}" type="presOf" srcId="{01EDFA22-C411-42E4-83AA-0ED5850F4537}" destId="{AAFB5E99-84AF-4688-BA24-9D23EB1D1462}" srcOrd="0" destOrd="0" presId="urn:microsoft.com/office/officeart/2005/8/layout/hList2"/>
    <dgm:cxn modelId="{E08F9878-FD3B-4D04-8B98-C1D3EC4DF4B7}" srcId="{3F58F6E9-6C5D-41D1-9028-12432CD397C1}" destId="{36C70D42-CA80-4836-A81A-5B38424015B3}" srcOrd="0" destOrd="0" parTransId="{3C1F57CD-7E40-4D22-BBD6-7074265FB13E}" sibTransId="{2375AA28-27C6-4E09-A016-917CADEFD1AA}"/>
    <dgm:cxn modelId="{01BFA17B-55B6-4987-B883-DF1591560D45}" srcId="{2595517D-5A19-4BE1-8F2D-7F2ED4634AA3}" destId="{261DA9E2-74C6-4BE1-9025-CA3EBF74C399}" srcOrd="1" destOrd="0" parTransId="{48193E40-B933-410D-A72D-454164AC6EA3}" sibTransId="{C7DE1E29-6FD0-4E77-AAB0-25FC06AF5BAA}"/>
    <dgm:cxn modelId="{DF207A96-2642-4A36-9760-12A7F1B4134C}" type="presOf" srcId="{3C26F993-A131-42CF-BB50-F836801FE017}" destId="{AA8B9E02-B193-47F8-A57A-9CFF7D1C3F7F}" srcOrd="0" destOrd="0" presId="urn:microsoft.com/office/officeart/2005/8/layout/hList2"/>
    <dgm:cxn modelId="{9F07A1A8-3EE0-45A7-B243-7475667A4490}" srcId="{2595517D-5A19-4BE1-8F2D-7F2ED4634AA3}" destId="{01EDFA22-C411-42E4-83AA-0ED5850F4537}" srcOrd="2" destOrd="0" parTransId="{A02A6362-AD60-477F-B861-4E202189A531}" sibTransId="{954EED2C-3D8D-4978-842D-EBDA61BEDCE3}"/>
    <dgm:cxn modelId="{8F31AAAB-0009-4AF0-8C4B-6981C1D972D4}" type="presOf" srcId="{65FC4BBA-B69E-4C4A-8335-E3446F39577E}" destId="{7128638E-FCE3-412E-8E9F-3676A5F02317}" srcOrd="0" destOrd="0" presId="urn:microsoft.com/office/officeart/2005/8/layout/hList2"/>
    <dgm:cxn modelId="{59AEE5BF-2437-40B2-BF3F-3BDAE5A8234F}" type="presOf" srcId="{261DA9E2-74C6-4BE1-9025-CA3EBF74C399}" destId="{6A5FB7BE-D522-46D1-90C3-7623AB0DCBF3}" srcOrd="0" destOrd="0" presId="urn:microsoft.com/office/officeart/2005/8/layout/hList2"/>
    <dgm:cxn modelId="{04CEC4DB-5E0B-4CC2-A518-CB3ED497B9F9}" type="presOf" srcId="{2595517D-5A19-4BE1-8F2D-7F2ED4634AA3}" destId="{AE5E650A-A4BE-41E8-8AF7-55C3A86DDD3D}" srcOrd="0" destOrd="0" presId="urn:microsoft.com/office/officeart/2005/8/layout/hList2"/>
    <dgm:cxn modelId="{97ADCDE9-AFE0-434D-A309-DF69C7F3B265}" type="presOf" srcId="{36C70D42-CA80-4836-A81A-5B38424015B3}" destId="{F4884182-A03E-4D7D-97BF-33E6475F9FCF}" srcOrd="0" destOrd="0" presId="urn:microsoft.com/office/officeart/2005/8/layout/hList2"/>
    <dgm:cxn modelId="{7E5F3BFA-85B8-45F3-8FF9-8F662CA4C9EE}" type="presParOf" srcId="{AE5E650A-A4BE-41E8-8AF7-55C3A86DDD3D}" destId="{C3A40912-7EA7-4937-9131-41CBB3CB27E1}" srcOrd="0" destOrd="0" presId="urn:microsoft.com/office/officeart/2005/8/layout/hList2"/>
    <dgm:cxn modelId="{8CCBF313-A111-4341-B94E-94CB646A4457}" type="presParOf" srcId="{C3A40912-7EA7-4937-9131-41CBB3CB27E1}" destId="{8A858966-9943-40FE-B9FB-5A103D0A2CC3}" srcOrd="0" destOrd="0" presId="urn:microsoft.com/office/officeart/2005/8/layout/hList2"/>
    <dgm:cxn modelId="{F79A15BC-8A39-4C78-A77F-2B03BED228BB}" type="presParOf" srcId="{C3A40912-7EA7-4937-9131-41CBB3CB27E1}" destId="{F4884182-A03E-4D7D-97BF-33E6475F9FCF}" srcOrd="1" destOrd="0" presId="urn:microsoft.com/office/officeart/2005/8/layout/hList2"/>
    <dgm:cxn modelId="{614D5EE8-A0C7-43F4-A13D-83BD2248B157}" type="presParOf" srcId="{C3A40912-7EA7-4937-9131-41CBB3CB27E1}" destId="{3425CFD2-4299-44AD-A6D7-F5CE37875F8A}" srcOrd="2" destOrd="0" presId="urn:microsoft.com/office/officeart/2005/8/layout/hList2"/>
    <dgm:cxn modelId="{81F41DBE-EDBE-425F-B30B-76F07626D8B7}" type="presParOf" srcId="{AE5E650A-A4BE-41E8-8AF7-55C3A86DDD3D}" destId="{53BA2317-0608-4037-B9CC-967AEACBBE0F}" srcOrd="1" destOrd="0" presId="urn:microsoft.com/office/officeart/2005/8/layout/hList2"/>
    <dgm:cxn modelId="{624BAA61-1CD4-4DB4-BFB8-0A0C260A4B62}" type="presParOf" srcId="{AE5E650A-A4BE-41E8-8AF7-55C3A86DDD3D}" destId="{4F5145E0-1CEF-4BBD-9340-DDCE8240D37D}" srcOrd="2" destOrd="0" presId="urn:microsoft.com/office/officeart/2005/8/layout/hList2"/>
    <dgm:cxn modelId="{C4F78D14-F1D4-4769-AD59-37C2A252B380}" type="presParOf" srcId="{4F5145E0-1CEF-4BBD-9340-DDCE8240D37D}" destId="{093621E6-EB1D-47AE-B01A-7EE5EE8F316F}" srcOrd="0" destOrd="0" presId="urn:microsoft.com/office/officeart/2005/8/layout/hList2"/>
    <dgm:cxn modelId="{9EDDF359-F44E-4510-B6E2-6E963FA05214}" type="presParOf" srcId="{4F5145E0-1CEF-4BBD-9340-DDCE8240D37D}" destId="{7128638E-FCE3-412E-8E9F-3676A5F02317}" srcOrd="1" destOrd="0" presId="urn:microsoft.com/office/officeart/2005/8/layout/hList2"/>
    <dgm:cxn modelId="{AEA21BB0-1A8C-425A-8975-74788B47B322}" type="presParOf" srcId="{4F5145E0-1CEF-4BBD-9340-DDCE8240D37D}" destId="{6A5FB7BE-D522-46D1-90C3-7623AB0DCBF3}" srcOrd="2" destOrd="0" presId="urn:microsoft.com/office/officeart/2005/8/layout/hList2"/>
    <dgm:cxn modelId="{4E4AD5E1-219E-45E5-9F70-28D52410313D}" type="presParOf" srcId="{AE5E650A-A4BE-41E8-8AF7-55C3A86DDD3D}" destId="{D8CE0D68-3430-4957-9EE2-E013B89B6A9C}" srcOrd="3" destOrd="0" presId="urn:microsoft.com/office/officeart/2005/8/layout/hList2"/>
    <dgm:cxn modelId="{4B2844B1-53BA-4BE6-9921-345E7E28F58F}" type="presParOf" srcId="{AE5E650A-A4BE-41E8-8AF7-55C3A86DDD3D}" destId="{8B1E9F37-4322-4173-9819-8B8E1E2A925E}" srcOrd="4" destOrd="0" presId="urn:microsoft.com/office/officeart/2005/8/layout/hList2"/>
    <dgm:cxn modelId="{6C8A75AD-5D11-4343-8D89-E13AF7271B6F}" type="presParOf" srcId="{8B1E9F37-4322-4173-9819-8B8E1E2A925E}" destId="{0DEA42B7-50A6-4134-BC07-627A56E14751}" srcOrd="0" destOrd="0" presId="urn:microsoft.com/office/officeart/2005/8/layout/hList2"/>
    <dgm:cxn modelId="{78654070-506B-400A-8D5F-EAD76AD6926F}" type="presParOf" srcId="{8B1E9F37-4322-4173-9819-8B8E1E2A925E}" destId="{AA8B9E02-B193-47F8-A57A-9CFF7D1C3F7F}" srcOrd="1" destOrd="0" presId="urn:microsoft.com/office/officeart/2005/8/layout/hList2"/>
    <dgm:cxn modelId="{C3ECAE6A-6538-40F2-B37C-85CC8EFC98B3}" type="presParOf" srcId="{8B1E9F37-4322-4173-9819-8B8E1E2A925E}" destId="{AAFB5E99-84AF-4688-BA24-9D23EB1D146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012D7C-CE63-4AA0-AD66-ECC098952E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773D2C-AD1A-4502-BE3E-1950A26A43B6}">
      <dgm:prSet phldrT="[Text]"/>
      <dgm:spPr>
        <a:solidFill>
          <a:srgbClr val="58BE3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1. Wir möchten XXXX</a:t>
          </a:r>
        </a:p>
      </dgm:t>
    </dgm:pt>
    <dgm:pt modelId="{D4BFBEAB-95DC-4115-A132-CCA73406ABF6}" type="parTrans" cxnId="{2445FDFA-720A-4F07-A694-33CC3F85CD5F}">
      <dgm:prSet/>
      <dgm:spPr/>
      <dgm:t>
        <a:bodyPr/>
        <a:lstStyle/>
        <a:p>
          <a:endParaRPr lang="de-DE"/>
        </a:p>
      </dgm:t>
    </dgm:pt>
    <dgm:pt modelId="{3578CF92-BCE1-4CD1-9743-2FFDB79C287B}" type="sibTrans" cxnId="{2445FDFA-720A-4F07-A694-33CC3F85CD5F}">
      <dgm:prSet/>
      <dgm:spPr/>
      <dgm:t>
        <a:bodyPr/>
        <a:lstStyle/>
        <a:p>
          <a:endParaRPr lang="de-DE"/>
        </a:p>
      </dgm:t>
    </dgm:pt>
    <dgm:pt modelId="{8AC83B4D-B498-41CF-B011-D62978DF5403}">
      <dgm:prSet phldrT="[Text]"/>
      <dgm:spPr>
        <a:solidFill>
          <a:srgbClr val="58BE34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dirty="0">
              <a:solidFill>
                <a:schemeClr val="tx1"/>
              </a:solidFill>
              <a:cs typeface="Arial" panose="020B0604020202020204" pitchFamily="34" charset="0"/>
            </a:rPr>
            <a:t>2. XXXX</a:t>
          </a:r>
          <a:endParaRPr lang="de-DE" dirty="0">
            <a:solidFill>
              <a:schemeClr val="tx1"/>
            </a:solidFill>
          </a:endParaRPr>
        </a:p>
      </dgm:t>
    </dgm:pt>
    <dgm:pt modelId="{F8EDFDCB-B66E-44BB-B526-A1DA8EE0FD5F}" type="parTrans" cxnId="{CBBBFD3C-03A7-4638-96D2-F7116EF6109A}">
      <dgm:prSet/>
      <dgm:spPr/>
      <dgm:t>
        <a:bodyPr/>
        <a:lstStyle/>
        <a:p>
          <a:endParaRPr lang="de-DE"/>
        </a:p>
      </dgm:t>
    </dgm:pt>
    <dgm:pt modelId="{16F1ACC0-5D3E-41EC-94DA-E6C719B358D7}" type="sibTrans" cxnId="{CBBBFD3C-03A7-4638-96D2-F7116EF6109A}">
      <dgm:prSet/>
      <dgm:spPr/>
      <dgm:t>
        <a:bodyPr/>
        <a:lstStyle/>
        <a:p>
          <a:endParaRPr lang="de-DE"/>
        </a:p>
      </dgm:t>
    </dgm:pt>
    <dgm:pt modelId="{8475D59D-7F8A-4ED7-90ED-6EDCD0E78CBA}">
      <dgm:prSet phldrT="[Text]" custT="1"/>
      <dgm:spPr>
        <a:solidFill>
          <a:srgbClr val="58BE34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000" dirty="0">
            <a:solidFill>
              <a:schemeClr val="tx1"/>
            </a:solidFill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>
              <a:solidFill>
                <a:schemeClr val="tx1"/>
              </a:solidFill>
            </a:rPr>
            <a:t>3. XXX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dirty="0"/>
        </a:p>
      </dgm:t>
    </dgm:pt>
    <dgm:pt modelId="{B57440EF-B611-4A20-9280-B5D37E9EBD65}" type="parTrans" cxnId="{F6A864A2-15EB-436F-A021-3844418A73B5}">
      <dgm:prSet/>
      <dgm:spPr/>
      <dgm:t>
        <a:bodyPr/>
        <a:lstStyle/>
        <a:p>
          <a:endParaRPr lang="de-DE"/>
        </a:p>
      </dgm:t>
    </dgm:pt>
    <dgm:pt modelId="{FCF9B70D-471E-4FE9-946A-BB9AC247E916}" type="sibTrans" cxnId="{F6A864A2-15EB-436F-A021-3844418A73B5}">
      <dgm:prSet/>
      <dgm:spPr/>
      <dgm:t>
        <a:bodyPr/>
        <a:lstStyle/>
        <a:p>
          <a:endParaRPr lang="de-DE"/>
        </a:p>
      </dgm:t>
    </dgm:pt>
    <dgm:pt modelId="{A2B76EB4-A3B9-41AC-980B-D4316D3A3EC4}" type="pres">
      <dgm:prSet presAssocID="{7C012D7C-CE63-4AA0-AD66-ECC098952EA8}" presName="linear" presStyleCnt="0">
        <dgm:presLayoutVars>
          <dgm:dir/>
          <dgm:animLvl val="lvl"/>
          <dgm:resizeHandles val="exact"/>
        </dgm:presLayoutVars>
      </dgm:prSet>
      <dgm:spPr/>
    </dgm:pt>
    <dgm:pt modelId="{626D35B2-B7F3-4EC0-8FB7-6848DF402904}" type="pres">
      <dgm:prSet presAssocID="{97773D2C-AD1A-4502-BE3E-1950A26A43B6}" presName="parentLin" presStyleCnt="0"/>
      <dgm:spPr/>
    </dgm:pt>
    <dgm:pt modelId="{DACD7F93-CC70-4D75-9817-4AEBD60FF156}" type="pres">
      <dgm:prSet presAssocID="{97773D2C-AD1A-4502-BE3E-1950A26A43B6}" presName="parentLeftMargin" presStyleLbl="node1" presStyleIdx="0" presStyleCnt="3"/>
      <dgm:spPr/>
    </dgm:pt>
    <dgm:pt modelId="{66B42A30-80DD-423B-8E3E-1F8C51044864}" type="pres">
      <dgm:prSet presAssocID="{97773D2C-AD1A-4502-BE3E-1950A26A43B6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1D91350D-013E-48BE-8454-2A12F975E619}" type="pres">
      <dgm:prSet presAssocID="{97773D2C-AD1A-4502-BE3E-1950A26A43B6}" presName="negativeSpace" presStyleCnt="0"/>
      <dgm:spPr/>
    </dgm:pt>
    <dgm:pt modelId="{987F777E-3187-45B0-B751-2AD794B09E35}" type="pres">
      <dgm:prSet presAssocID="{97773D2C-AD1A-4502-BE3E-1950A26A43B6}" presName="childText" presStyleLbl="conFgAcc1" presStyleIdx="0" presStyleCnt="3">
        <dgm:presLayoutVars>
          <dgm:bulletEnabled val="1"/>
        </dgm:presLayoutVars>
      </dgm:prSet>
      <dgm:spPr/>
    </dgm:pt>
    <dgm:pt modelId="{3D10177F-C409-41E2-A7BD-6B2FF2A532F4}" type="pres">
      <dgm:prSet presAssocID="{3578CF92-BCE1-4CD1-9743-2FFDB79C287B}" presName="spaceBetweenRectangles" presStyleCnt="0"/>
      <dgm:spPr/>
    </dgm:pt>
    <dgm:pt modelId="{4B2CCA3D-3220-4ABE-8A1E-9F176B67DD05}" type="pres">
      <dgm:prSet presAssocID="{8AC83B4D-B498-41CF-B011-D62978DF5403}" presName="parentLin" presStyleCnt="0"/>
      <dgm:spPr/>
    </dgm:pt>
    <dgm:pt modelId="{E315DA37-D194-4348-94EF-4CD865712F22}" type="pres">
      <dgm:prSet presAssocID="{8AC83B4D-B498-41CF-B011-D62978DF5403}" presName="parentLeftMargin" presStyleLbl="node1" presStyleIdx="0" presStyleCnt="3"/>
      <dgm:spPr/>
    </dgm:pt>
    <dgm:pt modelId="{37E3C678-1612-4B13-8BEB-6A6A4CD3112D}" type="pres">
      <dgm:prSet presAssocID="{8AC83B4D-B498-41CF-B011-D62978DF5403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426C9F43-FD71-4D7F-BB81-02339B4ADBB5}" type="pres">
      <dgm:prSet presAssocID="{8AC83B4D-B498-41CF-B011-D62978DF5403}" presName="negativeSpace" presStyleCnt="0"/>
      <dgm:spPr/>
    </dgm:pt>
    <dgm:pt modelId="{E99EC2FA-DA99-4D43-8165-8F1AD718D48C}" type="pres">
      <dgm:prSet presAssocID="{8AC83B4D-B498-41CF-B011-D62978DF5403}" presName="childText" presStyleLbl="conFgAcc1" presStyleIdx="1" presStyleCnt="3">
        <dgm:presLayoutVars>
          <dgm:bulletEnabled val="1"/>
        </dgm:presLayoutVars>
      </dgm:prSet>
      <dgm:spPr/>
    </dgm:pt>
    <dgm:pt modelId="{565FE2DB-5E2D-4B82-A000-0A932886A1C4}" type="pres">
      <dgm:prSet presAssocID="{16F1ACC0-5D3E-41EC-94DA-E6C719B358D7}" presName="spaceBetweenRectangles" presStyleCnt="0"/>
      <dgm:spPr/>
    </dgm:pt>
    <dgm:pt modelId="{EFED7C57-A656-4E49-98DC-B2560EE63A62}" type="pres">
      <dgm:prSet presAssocID="{8475D59D-7F8A-4ED7-90ED-6EDCD0E78CBA}" presName="parentLin" presStyleCnt="0"/>
      <dgm:spPr/>
    </dgm:pt>
    <dgm:pt modelId="{5950EF68-6CE0-49AB-B2C3-270299AEA8B8}" type="pres">
      <dgm:prSet presAssocID="{8475D59D-7F8A-4ED7-90ED-6EDCD0E78CBA}" presName="parentLeftMargin" presStyleLbl="node1" presStyleIdx="1" presStyleCnt="3"/>
      <dgm:spPr/>
    </dgm:pt>
    <dgm:pt modelId="{2E223DBC-BA23-4920-B0B3-EDACED2F1EA3}" type="pres">
      <dgm:prSet presAssocID="{8475D59D-7F8A-4ED7-90ED-6EDCD0E78CBA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4A48BFBC-103D-4A1E-81A0-3BB188E3D3EF}" type="pres">
      <dgm:prSet presAssocID="{8475D59D-7F8A-4ED7-90ED-6EDCD0E78CBA}" presName="negativeSpace" presStyleCnt="0"/>
      <dgm:spPr/>
    </dgm:pt>
    <dgm:pt modelId="{932C00E7-9423-4CAD-84FD-1DA5EBE6FEC8}" type="pres">
      <dgm:prSet presAssocID="{8475D59D-7F8A-4ED7-90ED-6EDCD0E78CBA}" presName="childText" presStyleLbl="conFgAcc1" presStyleIdx="2" presStyleCnt="3" custLinFactNeighborY="-5413">
        <dgm:presLayoutVars>
          <dgm:bulletEnabled val="1"/>
        </dgm:presLayoutVars>
      </dgm:prSet>
      <dgm:spPr/>
    </dgm:pt>
  </dgm:ptLst>
  <dgm:cxnLst>
    <dgm:cxn modelId="{166CCF18-8E2C-4420-AC97-DBB85F9F5143}" type="presOf" srcId="{97773D2C-AD1A-4502-BE3E-1950A26A43B6}" destId="{66B42A30-80DD-423B-8E3E-1F8C51044864}" srcOrd="1" destOrd="0" presId="urn:microsoft.com/office/officeart/2005/8/layout/list1"/>
    <dgm:cxn modelId="{A2BB051B-0D07-4B2A-9D76-CA67FA72F0A7}" type="presOf" srcId="{8AC83B4D-B498-41CF-B011-D62978DF5403}" destId="{E315DA37-D194-4348-94EF-4CD865712F22}" srcOrd="0" destOrd="0" presId="urn:microsoft.com/office/officeart/2005/8/layout/list1"/>
    <dgm:cxn modelId="{CBBBFD3C-03A7-4638-96D2-F7116EF6109A}" srcId="{7C012D7C-CE63-4AA0-AD66-ECC098952EA8}" destId="{8AC83B4D-B498-41CF-B011-D62978DF5403}" srcOrd="1" destOrd="0" parTransId="{F8EDFDCB-B66E-44BB-B526-A1DA8EE0FD5F}" sibTransId="{16F1ACC0-5D3E-41EC-94DA-E6C719B358D7}"/>
    <dgm:cxn modelId="{093ADA77-141D-4991-85E9-EE04BECB5B24}" type="presOf" srcId="{8AC83B4D-B498-41CF-B011-D62978DF5403}" destId="{37E3C678-1612-4B13-8BEB-6A6A4CD3112D}" srcOrd="1" destOrd="0" presId="urn:microsoft.com/office/officeart/2005/8/layout/list1"/>
    <dgm:cxn modelId="{75BA6E7B-91F8-4434-880E-0B493F4DE9CD}" type="presOf" srcId="{97773D2C-AD1A-4502-BE3E-1950A26A43B6}" destId="{DACD7F93-CC70-4D75-9817-4AEBD60FF156}" srcOrd="0" destOrd="0" presId="urn:microsoft.com/office/officeart/2005/8/layout/list1"/>
    <dgm:cxn modelId="{F6A864A2-15EB-436F-A021-3844418A73B5}" srcId="{7C012D7C-CE63-4AA0-AD66-ECC098952EA8}" destId="{8475D59D-7F8A-4ED7-90ED-6EDCD0E78CBA}" srcOrd="2" destOrd="0" parTransId="{B57440EF-B611-4A20-9280-B5D37E9EBD65}" sibTransId="{FCF9B70D-471E-4FE9-946A-BB9AC247E916}"/>
    <dgm:cxn modelId="{BFFEDDA9-2983-4734-9919-D728F0E7F5A7}" type="presOf" srcId="{7C012D7C-CE63-4AA0-AD66-ECC098952EA8}" destId="{A2B76EB4-A3B9-41AC-980B-D4316D3A3EC4}" srcOrd="0" destOrd="0" presId="urn:microsoft.com/office/officeart/2005/8/layout/list1"/>
    <dgm:cxn modelId="{BD5095CE-929A-47B7-AB7F-FF442E9F4DFA}" type="presOf" srcId="{8475D59D-7F8A-4ED7-90ED-6EDCD0E78CBA}" destId="{2E223DBC-BA23-4920-B0B3-EDACED2F1EA3}" srcOrd="1" destOrd="0" presId="urn:microsoft.com/office/officeart/2005/8/layout/list1"/>
    <dgm:cxn modelId="{77883CE2-FB9B-4E2B-825A-EC8611F83AD3}" type="presOf" srcId="{8475D59D-7F8A-4ED7-90ED-6EDCD0E78CBA}" destId="{5950EF68-6CE0-49AB-B2C3-270299AEA8B8}" srcOrd="0" destOrd="0" presId="urn:microsoft.com/office/officeart/2005/8/layout/list1"/>
    <dgm:cxn modelId="{2445FDFA-720A-4F07-A694-33CC3F85CD5F}" srcId="{7C012D7C-CE63-4AA0-AD66-ECC098952EA8}" destId="{97773D2C-AD1A-4502-BE3E-1950A26A43B6}" srcOrd="0" destOrd="0" parTransId="{D4BFBEAB-95DC-4115-A132-CCA73406ABF6}" sibTransId="{3578CF92-BCE1-4CD1-9743-2FFDB79C287B}"/>
    <dgm:cxn modelId="{A9808310-209F-4F38-89F3-CDB4D00B343C}" type="presParOf" srcId="{A2B76EB4-A3B9-41AC-980B-D4316D3A3EC4}" destId="{626D35B2-B7F3-4EC0-8FB7-6848DF402904}" srcOrd="0" destOrd="0" presId="urn:microsoft.com/office/officeart/2005/8/layout/list1"/>
    <dgm:cxn modelId="{EB185B9D-4F4C-4622-9977-B92BA4E5C48D}" type="presParOf" srcId="{626D35B2-B7F3-4EC0-8FB7-6848DF402904}" destId="{DACD7F93-CC70-4D75-9817-4AEBD60FF156}" srcOrd="0" destOrd="0" presId="urn:microsoft.com/office/officeart/2005/8/layout/list1"/>
    <dgm:cxn modelId="{D76E7964-3C4D-4278-80F5-637FF25AD868}" type="presParOf" srcId="{626D35B2-B7F3-4EC0-8FB7-6848DF402904}" destId="{66B42A30-80DD-423B-8E3E-1F8C51044864}" srcOrd="1" destOrd="0" presId="urn:microsoft.com/office/officeart/2005/8/layout/list1"/>
    <dgm:cxn modelId="{D1EE1E6E-2EAF-4A45-8435-DF6937A05AD4}" type="presParOf" srcId="{A2B76EB4-A3B9-41AC-980B-D4316D3A3EC4}" destId="{1D91350D-013E-48BE-8454-2A12F975E619}" srcOrd="1" destOrd="0" presId="urn:microsoft.com/office/officeart/2005/8/layout/list1"/>
    <dgm:cxn modelId="{7AE41068-2046-4E1C-AF98-AF254C886ACA}" type="presParOf" srcId="{A2B76EB4-A3B9-41AC-980B-D4316D3A3EC4}" destId="{987F777E-3187-45B0-B751-2AD794B09E35}" srcOrd="2" destOrd="0" presId="urn:microsoft.com/office/officeart/2005/8/layout/list1"/>
    <dgm:cxn modelId="{F7584A78-A987-49D1-9BD7-50A6F2A0CCF5}" type="presParOf" srcId="{A2B76EB4-A3B9-41AC-980B-D4316D3A3EC4}" destId="{3D10177F-C409-41E2-A7BD-6B2FF2A532F4}" srcOrd="3" destOrd="0" presId="urn:microsoft.com/office/officeart/2005/8/layout/list1"/>
    <dgm:cxn modelId="{E03A22A3-C22E-4390-93BE-9E016A8F5E5C}" type="presParOf" srcId="{A2B76EB4-A3B9-41AC-980B-D4316D3A3EC4}" destId="{4B2CCA3D-3220-4ABE-8A1E-9F176B67DD05}" srcOrd="4" destOrd="0" presId="urn:microsoft.com/office/officeart/2005/8/layout/list1"/>
    <dgm:cxn modelId="{6E615319-A415-4C17-BC41-BBFD8F6A907F}" type="presParOf" srcId="{4B2CCA3D-3220-4ABE-8A1E-9F176B67DD05}" destId="{E315DA37-D194-4348-94EF-4CD865712F22}" srcOrd="0" destOrd="0" presId="urn:microsoft.com/office/officeart/2005/8/layout/list1"/>
    <dgm:cxn modelId="{BC9B19A3-7FB3-4887-ACC7-F827DFFD97C4}" type="presParOf" srcId="{4B2CCA3D-3220-4ABE-8A1E-9F176B67DD05}" destId="{37E3C678-1612-4B13-8BEB-6A6A4CD3112D}" srcOrd="1" destOrd="0" presId="urn:microsoft.com/office/officeart/2005/8/layout/list1"/>
    <dgm:cxn modelId="{255B1B6D-1740-4351-B7C3-00C10D1EED70}" type="presParOf" srcId="{A2B76EB4-A3B9-41AC-980B-D4316D3A3EC4}" destId="{426C9F43-FD71-4D7F-BB81-02339B4ADBB5}" srcOrd="5" destOrd="0" presId="urn:microsoft.com/office/officeart/2005/8/layout/list1"/>
    <dgm:cxn modelId="{511FFB6A-AF89-4751-B509-1EF59A19AA38}" type="presParOf" srcId="{A2B76EB4-A3B9-41AC-980B-D4316D3A3EC4}" destId="{E99EC2FA-DA99-4D43-8165-8F1AD718D48C}" srcOrd="6" destOrd="0" presId="urn:microsoft.com/office/officeart/2005/8/layout/list1"/>
    <dgm:cxn modelId="{D874647D-BE72-415D-83EA-21395C354357}" type="presParOf" srcId="{A2B76EB4-A3B9-41AC-980B-D4316D3A3EC4}" destId="{565FE2DB-5E2D-4B82-A000-0A932886A1C4}" srcOrd="7" destOrd="0" presId="urn:microsoft.com/office/officeart/2005/8/layout/list1"/>
    <dgm:cxn modelId="{5DCD373F-0CE5-4064-A5A3-C07379CC5A2C}" type="presParOf" srcId="{A2B76EB4-A3B9-41AC-980B-D4316D3A3EC4}" destId="{EFED7C57-A656-4E49-98DC-B2560EE63A62}" srcOrd="8" destOrd="0" presId="urn:microsoft.com/office/officeart/2005/8/layout/list1"/>
    <dgm:cxn modelId="{24E8E295-9A12-471C-A034-0EF533DFDD38}" type="presParOf" srcId="{EFED7C57-A656-4E49-98DC-B2560EE63A62}" destId="{5950EF68-6CE0-49AB-B2C3-270299AEA8B8}" srcOrd="0" destOrd="0" presId="urn:microsoft.com/office/officeart/2005/8/layout/list1"/>
    <dgm:cxn modelId="{470BCF5B-E5FB-4419-B7C9-95B0B9306DE3}" type="presParOf" srcId="{EFED7C57-A656-4E49-98DC-B2560EE63A62}" destId="{2E223DBC-BA23-4920-B0B3-EDACED2F1EA3}" srcOrd="1" destOrd="0" presId="urn:microsoft.com/office/officeart/2005/8/layout/list1"/>
    <dgm:cxn modelId="{25624218-DAA8-4CCE-9A84-57CDEBFAB82E}" type="presParOf" srcId="{A2B76EB4-A3B9-41AC-980B-D4316D3A3EC4}" destId="{4A48BFBC-103D-4A1E-81A0-3BB188E3D3EF}" srcOrd="9" destOrd="0" presId="urn:microsoft.com/office/officeart/2005/8/layout/list1"/>
    <dgm:cxn modelId="{556E7045-04F0-4C2A-9C58-1002046D5D49}" type="presParOf" srcId="{A2B76EB4-A3B9-41AC-980B-D4316D3A3EC4}" destId="{932C00E7-9423-4CAD-84FD-1DA5EBE6FE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63D1F-10BD-4076-9B91-3E32AE297760}">
      <dsp:nvSpPr>
        <dsp:cNvPr id="0" name=""/>
        <dsp:cNvSpPr/>
      </dsp:nvSpPr>
      <dsp:spPr>
        <a:xfrm rot="5400000">
          <a:off x="-271425" y="578699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Kontaktaufnahme</a:t>
          </a:r>
        </a:p>
      </dsp:txBody>
      <dsp:txXfrm rot="-5400000">
        <a:off x="18294" y="964990"/>
        <a:ext cx="1352020" cy="579438"/>
      </dsp:txXfrm>
    </dsp:sp>
    <dsp:sp modelId="{17046B85-CC5C-40B9-AD04-6BEDDA293F96}">
      <dsp:nvSpPr>
        <dsp:cNvPr id="0" name=""/>
        <dsp:cNvSpPr/>
      </dsp:nvSpPr>
      <dsp:spPr>
        <a:xfrm rot="5400000">
          <a:off x="4112286" y="-2471275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Anmeldung mit ersten Informationen über Website-Formular oder Anruf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Anfragen werden nach Eingang sortiert bearbeitet</a:t>
          </a:r>
        </a:p>
      </dsp:txBody>
      <dsp:txXfrm rot="-5400000">
        <a:off x="1352020" y="350277"/>
        <a:ext cx="6714693" cy="1132875"/>
      </dsp:txXfrm>
    </dsp:sp>
    <dsp:sp modelId="{52809829-F7C8-45E8-8C78-5DA99C077D7B}">
      <dsp:nvSpPr>
        <dsp:cNvPr id="0" name=""/>
        <dsp:cNvSpPr/>
      </dsp:nvSpPr>
      <dsp:spPr>
        <a:xfrm>
          <a:off x="1498072" y="1869380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Direktlösung kleinerer </a:t>
          </a:r>
          <a:br>
            <a:rPr lang="de-DE" sz="1300" kern="1200" dirty="0"/>
          </a:br>
          <a:r>
            <a:rPr lang="de-DE" sz="1300" kern="1200" dirty="0"/>
            <a:t>(An-)Fragen</a:t>
          </a:r>
        </a:p>
      </dsp:txBody>
      <dsp:txXfrm rot="-5400000">
        <a:off x="1787791" y="2255671"/>
        <a:ext cx="1352020" cy="579438"/>
      </dsp:txXfrm>
    </dsp:sp>
    <dsp:sp modelId="{23420BA0-58B7-4778-84AF-274336031D98}">
      <dsp:nvSpPr>
        <dsp:cNvPr id="0" name=""/>
        <dsp:cNvSpPr/>
      </dsp:nvSpPr>
      <dsp:spPr>
        <a:xfrm rot="5400000">
          <a:off x="5011747" y="312141"/>
          <a:ext cx="1121981" cy="4453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kleinere Anfragen ohne direkt für uns und euch erkennbaren Beratungsbedarf vor Ort werden online (per E-Mail, Telefonat oder Web-Call) geklärt</a:t>
          </a:r>
        </a:p>
      </dsp:txBody>
      <dsp:txXfrm rot="-5400000">
        <a:off x="3346050" y="2032610"/>
        <a:ext cx="4398605" cy="1012439"/>
      </dsp:txXfrm>
    </dsp:sp>
    <dsp:sp modelId="{F4305086-20C7-4DBD-9392-37252CBC3E52}">
      <dsp:nvSpPr>
        <dsp:cNvPr id="0" name=""/>
        <dsp:cNvSpPr/>
      </dsp:nvSpPr>
      <dsp:spPr>
        <a:xfrm rot="5400000">
          <a:off x="-253133" y="3593404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Bei größeren Anfragen</a:t>
          </a:r>
        </a:p>
      </dsp:txBody>
      <dsp:txXfrm rot="-5400000">
        <a:off x="36586" y="3979695"/>
        <a:ext cx="1352020" cy="579438"/>
      </dsp:txXfrm>
    </dsp:sp>
    <dsp:sp modelId="{770B3DA2-3216-4463-B5F3-72EEF133B023}">
      <dsp:nvSpPr>
        <dsp:cNvPr id="0" name=""/>
        <dsp:cNvSpPr/>
      </dsp:nvSpPr>
      <dsp:spPr>
        <a:xfrm rot="5400000">
          <a:off x="4112286" y="543423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Beratungsprozess wird eingeleitet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digital.fit-Berater*in wird je nach Kompetenz und Anforderung sowie vorhandenen Ressourcen zugeteilt</a:t>
          </a:r>
        </a:p>
      </dsp:txBody>
      <dsp:txXfrm rot="-5400000">
        <a:off x="1352020" y="3364975"/>
        <a:ext cx="6714693" cy="1132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F777E-3187-45B0-B751-2AD794B09E35}">
      <dsp:nvSpPr>
        <dsp:cNvPr id="0" name=""/>
        <dsp:cNvSpPr/>
      </dsp:nvSpPr>
      <dsp:spPr>
        <a:xfrm>
          <a:off x="0" y="364841"/>
          <a:ext cx="66531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42A30-80DD-423B-8E3E-1F8C51044864}">
      <dsp:nvSpPr>
        <dsp:cNvPr id="0" name=""/>
        <dsp:cNvSpPr/>
      </dsp:nvSpPr>
      <dsp:spPr>
        <a:xfrm>
          <a:off x="332658" y="54881"/>
          <a:ext cx="4657218" cy="6199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32" tIns="0" rIns="17603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1. XXX</a:t>
          </a:r>
        </a:p>
      </dsp:txBody>
      <dsp:txXfrm>
        <a:off x="362920" y="85143"/>
        <a:ext cx="4596694" cy="559396"/>
      </dsp:txXfrm>
    </dsp:sp>
    <dsp:sp modelId="{E99EC2FA-DA99-4D43-8165-8F1AD718D48C}">
      <dsp:nvSpPr>
        <dsp:cNvPr id="0" name=""/>
        <dsp:cNvSpPr/>
      </dsp:nvSpPr>
      <dsp:spPr>
        <a:xfrm>
          <a:off x="0" y="1317401"/>
          <a:ext cx="66531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3C678-1612-4B13-8BEB-6A6A4CD3112D}">
      <dsp:nvSpPr>
        <dsp:cNvPr id="0" name=""/>
        <dsp:cNvSpPr/>
      </dsp:nvSpPr>
      <dsp:spPr>
        <a:xfrm>
          <a:off x="332658" y="1007441"/>
          <a:ext cx="4657218" cy="6199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32" tIns="0" rIns="17603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2. XXX 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362920" y="1037703"/>
        <a:ext cx="4596694" cy="559396"/>
      </dsp:txXfrm>
    </dsp:sp>
    <dsp:sp modelId="{932C00E7-9423-4CAD-84FD-1DA5EBE6FEC8}">
      <dsp:nvSpPr>
        <dsp:cNvPr id="0" name=""/>
        <dsp:cNvSpPr/>
      </dsp:nvSpPr>
      <dsp:spPr>
        <a:xfrm>
          <a:off x="0" y="2253183"/>
          <a:ext cx="66531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23DBC-BA23-4920-B0B3-EDACED2F1EA3}">
      <dsp:nvSpPr>
        <dsp:cNvPr id="0" name=""/>
        <dsp:cNvSpPr/>
      </dsp:nvSpPr>
      <dsp:spPr>
        <a:xfrm>
          <a:off x="332658" y="1960002"/>
          <a:ext cx="4657218" cy="6199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32" tIns="0" rIns="17603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2100" kern="1200" dirty="0">
            <a:solidFill>
              <a:schemeClr val="tx1"/>
            </a:solidFill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3. XXXX</a:t>
          </a:r>
          <a:endParaRPr lang="de-DE" sz="2100" kern="1200" dirty="0">
            <a:solidFill>
              <a:schemeClr val="tx1"/>
            </a:solidFill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</dsp:txBody>
      <dsp:txXfrm>
        <a:off x="362920" y="1990264"/>
        <a:ext cx="4596694" cy="559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F777E-3187-45B0-B751-2AD794B09E35}">
      <dsp:nvSpPr>
        <dsp:cNvPr id="0" name=""/>
        <dsp:cNvSpPr/>
      </dsp:nvSpPr>
      <dsp:spPr>
        <a:xfrm>
          <a:off x="0" y="1190844"/>
          <a:ext cx="372925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42A30-80DD-423B-8E3E-1F8C51044864}">
      <dsp:nvSpPr>
        <dsp:cNvPr id="0" name=""/>
        <dsp:cNvSpPr/>
      </dsp:nvSpPr>
      <dsp:spPr>
        <a:xfrm>
          <a:off x="134223" y="57473"/>
          <a:ext cx="3557146" cy="1588102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" tIns="0" rIns="9867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800" kern="1200" dirty="0">
              <a:solidFill>
                <a:schemeClr val="tx1"/>
              </a:solidFill>
              <a:cs typeface="Arial" panose="020B0604020202020204" pitchFamily="34" charset="0"/>
            </a:rPr>
            <a:t>XXX, </a:t>
          </a:r>
          <a:r>
            <a:rPr lang="de-DE" sz="2800" kern="1200" dirty="0" err="1">
              <a:solidFill>
                <a:schemeClr val="tx1"/>
              </a:solidFill>
              <a:cs typeface="Arial" panose="020B0604020202020204" pitchFamily="34" charset="0"/>
            </a:rPr>
            <a:t>xxxx</a:t>
          </a:r>
          <a:r>
            <a:rPr lang="de-DE" sz="2800" kern="1200" dirty="0">
              <a:solidFill>
                <a:schemeClr val="tx1"/>
              </a:solidFill>
              <a:cs typeface="Arial" panose="020B0604020202020204" pitchFamily="34" charset="0"/>
            </a:rPr>
            <a:t>, xxx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de-DE" sz="2800" kern="1200" dirty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11748" y="134998"/>
        <a:ext cx="3402096" cy="1433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800A8-ED3C-4276-8AC7-237C0FC8400D}">
      <dsp:nvSpPr>
        <dsp:cNvPr id="0" name=""/>
        <dsp:cNvSpPr/>
      </dsp:nvSpPr>
      <dsp:spPr>
        <a:xfrm rot="5400000">
          <a:off x="-216758" y="219448"/>
          <a:ext cx="1445054" cy="1011538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Start der Beratung</a:t>
          </a:r>
        </a:p>
      </dsp:txBody>
      <dsp:txXfrm rot="-5400000">
        <a:off x="0" y="508459"/>
        <a:ext cx="1011538" cy="433516"/>
      </dsp:txXfrm>
    </dsp:sp>
    <dsp:sp modelId="{22D58A83-9C56-41A8-8650-D843F48A30FE}">
      <dsp:nvSpPr>
        <dsp:cNvPr id="0" name=""/>
        <dsp:cNvSpPr/>
      </dsp:nvSpPr>
      <dsp:spPr>
        <a:xfrm rot="5400000">
          <a:off x="4100126" y="-3085897"/>
          <a:ext cx="939285" cy="7116461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die Beratung startet mit der Zusendung eines Selbstcheck-Fragebogens für eure Organisation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der Fragebogen dient der Reflexion</a:t>
          </a:r>
        </a:p>
      </dsp:txBody>
      <dsp:txXfrm rot="-5400000">
        <a:off x="1011538" y="48543"/>
        <a:ext cx="7070609" cy="847581"/>
      </dsp:txXfrm>
    </dsp:sp>
    <dsp:sp modelId="{BE0B7319-6B98-449A-9F62-34D71D80A1EE}">
      <dsp:nvSpPr>
        <dsp:cNvPr id="0" name=""/>
        <dsp:cNvSpPr/>
      </dsp:nvSpPr>
      <dsp:spPr>
        <a:xfrm rot="5400000">
          <a:off x="-216758" y="1519859"/>
          <a:ext cx="1445054" cy="101153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Vereinbarung eines Kennenlerntreffens</a:t>
          </a:r>
        </a:p>
      </dsp:txBody>
      <dsp:txXfrm rot="-5400000">
        <a:off x="0" y="1808870"/>
        <a:ext cx="1011538" cy="433516"/>
      </dsp:txXfrm>
    </dsp:sp>
    <dsp:sp modelId="{90C965C1-CB2D-45A0-8BF3-6401BD9D69A6}">
      <dsp:nvSpPr>
        <dsp:cNvPr id="0" name=""/>
        <dsp:cNvSpPr/>
      </dsp:nvSpPr>
      <dsp:spPr>
        <a:xfrm rot="5400000">
          <a:off x="4100126" y="-1785487"/>
          <a:ext cx="939285" cy="7116461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Terminvereinbarung mit Berater*in erfolgt nach der Rücksendung des Reflexionsfragebogens</a:t>
          </a:r>
        </a:p>
      </dsp:txBody>
      <dsp:txXfrm rot="-5400000">
        <a:off x="1011538" y="1348953"/>
        <a:ext cx="7070609" cy="847581"/>
      </dsp:txXfrm>
    </dsp:sp>
    <dsp:sp modelId="{EA202CEE-7331-48B6-9BA8-4F73AAEA4F0B}">
      <dsp:nvSpPr>
        <dsp:cNvPr id="0" name=""/>
        <dsp:cNvSpPr/>
      </dsp:nvSpPr>
      <dsp:spPr>
        <a:xfrm rot="5400000">
          <a:off x="-216758" y="2820269"/>
          <a:ext cx="1445054" cy="101153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erstes Treffen Berater*in - Organisation</a:t>
          </a:r>
        </a:p>
      </dsp:txBody>
      <dsp:txXfrm rot="-5400000">
        <a:off x="0" y="3109280"/>
        <a:ext cx="1011538" cy="433516"/>
      </dsp:txXfrm>
    </dsp:sp>
    <dsp:sp modelId="{F43A8771-F8E5-4039-9844-72983CC9952C}">
      <dsp:nvSpPr>
        <dsp:cNvPr id="0" name=""/>
        <dsp:cNvSpPr/>
      </dsp:nvSpPr>
      <dsp:spPr>
        <a:xfrm rot="5400000">
          <a:off x="4100126" y="-485076"/>
          <a:ext cx="939285" cy="7116461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erster Kontakt erfolgt (fast) immer in Präsenz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Ist-Analyse wird durchgeführt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Wünsche und Fragen der Organisation werden gesammelt</a:t>
          </a:r>
        </a:p>
      </dsp:txBody>
      <dsp:txXfrm rot="-5400000">
        <a:off x="1011538" y="2649364"/>
        <a:ext cx="7070609" cy="847581"/>
      </dsp:txXfrm>
    </dsp:sp>
    <dsp:sp modelId="{BDAA8853-C043-47A6-86B7-798E5B26377D}">
      <dsp:nvSpPr>
        <dsp:cNvPr id="0" name=""/>
        <dsp:cNvSpPr/>
      </dsp:nvSpPr>
      <dsp:spPr>
        <a:xfrm rot="5400000">
          <a:off x="-216758" y="4064814"/>
          <a:ext cx="1445054" cy="1011538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Recherche</a:t>
          </a:r>
        </a:p>
      </dsp:txBody>
      <dsp:txXfrm rot="-5400000">
        <a:off x="0" y="4353825"/>
        <a:ext cx="1011538" cy="433516"/>
      </dsp:txXfrm>
    </dsp:sp>
    <dsp:sp modelId="{4C5498EF-4099-452E-A289-8DE379D154A0}">
      <dsp:nvSpPr>
        <dsp:cNvPr id="0" name=""/>
        <dsp:cNvSpPr/>
      </dsp:nvSpPr>
      <dsp:spPr>
        <a:xfrm rot="5400000">
          <a:off x="4100126" y="815333"/>
          <a:ext cx="939285" cy="7116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Berater*in sucht nach geeigneten Lösungen für die Organisation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Berater*in zieht ggf. das Team digital.fit mit ein/ hinzu</a:t>
          </a:r>
        </a:p>
      </dsp:txBody>
      <dsp:txXfrm rot="-5400000">
        <a:off x="1011538" y="3949773"/>
        <a:ext cx="7070609" cy="847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C7912-5C87-41AB-8C41-64811768810F}">
      <dsp:nvSpPr>
        <dsp:cNvPr id="0" name=""/>
        <dsp:cNvSpPr/>
      </dsp:nvSpPr>
      <dsp:spPr>
        <a:xfrm rot="5400000">
          <a:off x="-284095" y="287455"/>
          <a:ext cx="1893971" cy="132578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Zweites Treffen</a:t>
          </a:r>
        </a:p>
      </dsp:txBody>
      <dsp:txXfrm rot="-5400000">
        <a:off x="1" y="666249"/>
        <a:ext cx="1325780" cy="568191"/>
      </dsp:txXfrm>
    </dsp:sp>
    <dsp:sp modelId="{E27B7CA0-F949-46E5-8691-BAC3FBCF1D91}">
      <dsp:nvSpPr>
        <dsp:cNvPr id="0" name=""/>
        <dsp:cNvSpPr/>
      </dsp:nvSpPr>
      <dsp:spPr>
        <a:xfrm rot="5400000">
          <a:off x="4111349" y="-2782209"/>
          <a:ext cx="1231081" cy="6802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Berater*in bringt mehrere Ideen und Vorschläge mit und erläutert Vor- und Nachteile dieser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Berater*in vergleicht die Lösungen und schätzt gemeinsam mit Organisation ein, welche existierende Lösung gut auf die Bedarfe der Organisation zugeschnitten ist</a:t>
          </a:r>
        </a:p>
      </dsp:txBody>
      <dsp:txXfrm rot="-5400000">
        <a:off x="1325780" y="63456"/>
        <a:ext cx="6742123" cy="1110889"/>
      </dsp:txXfrm>
    </dsp:sp>
    <dsp:sp modelId="{7F2DA6E9-4AC2-4C21-B9BA-50CE9BC5BA09}">
      <dsp:nvSpPr>
        <dsp:cNvPr id="0" name=""/>
        <dsp:cNvSpPr/>
      </dsp:nvSpPr>
      <dsp:spPr>
        <a:xfrm rot="5400000">
          <a:off x="-284095" y="1990224"/>
          <a:ext cx="1893971" cy="1325780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Auswahl durch Organisation</a:t>
          </a:r>
        </a:p>
      </dsp:txBody>
      <dsp:txXfrm rot="-5400000">
        <a:off x="1" y="2369018"/>
        <a:ext cx="1325780" cy="568191"/>
      </dsp:txXfrm>
    </dsp:sp>
    <dsp:sp modelId="{08A4F4BD-C6AF-4611-AAC5-F2B60E8D0CD6}">
      <dsp:nvSpPr>
        <dsp:cNvPr id="0" name=""/>
        <dsp:cNvSpPr/>
      </dsp:nvSpPr>
      <dsp:spPr>
        <a:xfrm rot="5400000">
          <a:off x="4111349" y="-1097684"/>
          <a:ext cx="1231081" cy="6802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die Organisation wählt eine Lösung aus</a:t>
          </a:r>
        </a:p>
      </dsp:txBody>
      <dsp:txXfrm rot="-5400000">
        <a:off x="1325780" y="1747981"/>
        <a:ext cx="6742123" cy="1110889"/>
      </dsp:txXfrm>
    </dsp:sp>
    <dsp:sp modelId="{03192892-418D-49F4-98C4-FB72707F164B}">
      <dsp:nvSpPr>
        <dsp:cNvPr id="0" name=""/>
        <dsp:cNvSpPr/>
      </dsp:nvSpPr>
      <dsp:spPr>
        <a:xfrm rot="5400000">
          <a:off x="-284095" y="3692994"/>
          <a:ext cx="1893971" cy="1325780"/>
        </a:xfrm>
        <a:prstGeom prst="chevron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Prozess der Etablierung</a:t>
          </a:r>
        </a:p>
      </dsp:txBody>
      <dsp:txXfrm rot="-5400000">
        <a:off x="1" y="4071788"/>
        <a:ext cx="1325780" cy="568191"/>
      </dsp:txXfrm>
    </dsp:sp>
    <dsp:sp modelId="{0D831465-DDBA-4B7F-B166-1EB99AB66EFE}">
      <dsp:nvSpPr>
        <dsp:cNvPr id="0" name=""/>
        <dsp:cNvSpPr/>
      </dsp:nvSpPr>
      <dsp:spPr>
        <a:xfrm rot="5400000">
          <a:off x="4111349" y="623329"/>
          <a:ext cx="1231081" cy="6802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die Lösung wird durch die Organisation erprobt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die Organisation wird kontinuierlich durch die Berater*innen von digital.fit begleitet und kann jederzeit Rückfragen stellen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der*die Berater*in berät auch falls nötig zum Umgang mit Widerständen in der Organisation </a:t>
          </a:r>
        </a:p>
      </dsp:txBody>
      <dsp:txXfrm rot="-5400000">
        <a:off x="1325780" y="3468994"/>
        <a:ext cx="6742123" cy="1110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C7912-5C87-41AB-8C41-64811768810F}">
      <dsp:nvSpPr>
        <dsp:cNvPr id="0" name=""/>
        <dsp:cNvSpPr/>
      </dsp:nvSpPr>
      <dsp:spPr>
        <a:xfrm>
          <a:off x="1497761" y="1163930"/>
          <a:ext cx="1784577" cy="1067642"/>
        </a:xfrm>
        <a:prstGeom prst="chevron">
          <a:avLst/>
        </a:prstGeom>
        <a:solidFill>
          <a:srgbClr val="C00000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wenn Etablierung misslingt</a:t>
          </a:r>
        </a:p>
      </dsp:txBody>
      <dsp:txXfrm rot="-5400000">
        <a:off x="1856229" y="1339283"/>
        <a:ext cx="1067642" cy="716935"/>
      </dsp:txXfrm>
    </dsp:sp>
    <dsp:sp modelId="{E27B7CA0-F949-46E5-8691-BAC3FBCF1D91}">
      <dsp:nvSpPr>
        <dsp:cNvPr id="0" name=""/>
        <dsp:cNvSpPr/>
      </dsp:nvSpPr>
      <dsp:spPr>
        <a:xfrm rot="5400000">
          <a:off x="4102191" y="1993"/>
          <a:ext cx="1557087" cy="3365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Suche nach anderen Lösungen</a:t>
          </a:r>
        </a:p>
      </dsp:txBody>
      <dsp:txXfrm rot="-5400000">
        <a:off x="3197978" y="982218"/>
        <a:ext cx="3289503" cy="1405065"/>
      </dsp:txXfrm>
    </dsp:sp>
    <dsp:sp modelId="{D83FA88A-D93C-4716-9BC8-7BFCD192333F}">
      <dsp:nvSpPr>
        <dsp:cNvPr id="0" name=""/>
        <dsp:cNvSpPr/>
      </dsp:nvSpPr>
      <dsp:spPr>
        <a:xfrm rot="5400000">
          <a:off x="-406132" y="3025618"/>
          <a:ext cx="2301908" cy="1489643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bei erfolgreicher Etablierung</a:t>
          </a:r>
        </a:p>
      </dsp:txBody>
      <dsp:txXfrm rot="-5400000">
        <a:off x="1" y="3364308"/>
        <a:ext cx="1489643" cy="812265"/>
      </dsp:txXfrm>
    </dsp:sp>
    <dsp:sp modelId="{8CC36E67-5438-4425-9FE4-CA8D306BF331}">
      <dsp:nvSpPr>
        <dsp:cNvPr id="0" name=""/>
        <dsp:cNvSpPr/>
      </dsp:nvSpPr>
      <dsp:spPr>
        <a:xfrm rot="5400000">
          <a:off x="4021117" y="68344"/>
          <a:ext cx="1557087" cy="6638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digital.fit steht bei Rückfragen bis Projektende weiterhin der Organisation zur Verfügung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es findet ein Abschlussgespräch mit Reflexion des Prozesses statt</a:t>
          </a:r>
        </a:p>
      </dsp:txBody>
      <dsp:txXfrm rot="-5400000">
        <a:off x="1480483" y="2684990"/>
        <a:ext cx="6562345" cy="1405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F777E-3187-45B0-B751-2AD794B09E35}">
      <dsp:nvSpPr>
        <dsp:cNvPr id="0" name=""/>
        <dsp:cNvSpPr/>
      </dsp:nvSpPr>
      <dsp:spPr>
        <a:xfrm>
          <a:off x="0" y="364841"/>
          <a:ext cx="66531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42A30-80DD-423B-8E3E-1F8C51044864}">
      <dsp:nvSpPr>
        <dsp:cNvPr id="0" name=""/>
        <dsp:cNvSpPr/>
      </dsp:nvSpPr>
      <dsp:spPr>
        <a:xfrm>
          <a:off x="332658" y="54881"/>
          <a:ext cx="4657218" cy="6199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32" tIns="0" rIns="17603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XXX Mitglieder (</a:t>
          </a:r>
          <a:r>
            <a:rPr lang="de-DE" sz="2100" b="0" i="0" kern="1200" dirty="0">
              <a:solidFill>
                <a:schemeClr val="tx1"/>
              </a:solidFill>
            </a:rPr>
            <a:t>Ø-Alter: XX)</a:t>
          </a: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 </a:t>
          </a:r>
        </a:p>
      </dsp:txBody>
      <dsp:txXfrm>
        <a:off x="362920" y="85143"/>
        <a:ext cx="4596694" cy="559396"/>
      </dsp:txXfrm>
    </dsp:sp>
    <dsp:sp modelId="{E99EC2FA-DA99-4D43-8165-8F1AD718D48C}">
      <dsp:nvSpPr>
        <dsp:cNvPr id="0" name=""/>
        <dsp:cNvSpPr/>
      </dsp:nvSpPr>
      <dsp:spPr>
        <a:xfrm>
          <a:off x="0" y="1317401"/>
          <a:ext cx="66531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3C678-1612-4B13-8BEB-6A6A4CD3112D}">
      <dsp:nvSpPr>
        <dsp:cNvPr id="0" name=""/>
        <dsp:cNvSpPr/>
      </dsp:nvSpPr>
      <dsp:spPr>
        <a:xfrm>
          <a:off x="332658" y="1007441"/>
          <a:ext cx="4657218" cy="6199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32" tIns="0" rIns="17603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XX Vorstandsmitglieder (</a:t>
          </a:r>
          <a:r>
            <a:rPr lang="de-DE" sz="2100" b="0" i="0" kern="1200" dirty="0">
              <a:solidFill>
                <a:schemeClr val="tx1"/>
              </a:solidFill>
            </a:rPr>
            <a:t>Ø-Alter: XX)</a:t>
          </a: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 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362920" y="1037703"/>
        <a:ext cx="4596694" cy="559396"/>
      </dsp:txXfrm>
    </dsp:sp>
    <dsp:sp modelId="{932C00E7-9423-4CAD-84FD-1DA5EBE6FEC8}">
      <dsp:nvSpPr>
        <dsp:cNvPr id="0" name=""/>
        <dsp:cNvSpPr/>
      </dsp:nvSpPr>
      <dsp:spPr>
        <a:xfrm>
          <a:off x="0" y="2253183"/>
          <a:ext cx="66531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23DBC-BA23-4920-B0B3-EDACED2F1EA3}">
      <dsp:nvSpPr>
        <dsp:cNvPr id="0" name=""/>
        <dsp:cNvSpPr/>
      </dsp:nvSpPr>
      <dsp:spPr>
        <a:xfrm>
          <a:off x="332658" y="1960002"/>
          <a:ext cx="4657218" cy="6199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32" tIns="0" rIns="17603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2100" kern="1200" dirty="0">
            <a:solidFill>
              <a:schemeClr val="tx1"/>
            </a:solidFill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XX Ehrenamtlichen (</a:t>
          </a:r>
          <a:r>
            <a:rPr lang="de-DE" sz="2100" b="0" i="0" kern="1200" dirty="0">
              <a:solidFill>
                <a:schemeClr val="tx1"/>
              </a:solidFill>
            </a:rPr>
            <a:t>Ø-Alter: XX)</a:t>
          </a:r>
          <a:r>
            <a:rPr lang="de-DE" sz="2100" kern="1200" dirty="0">
              <a:solidFill>
                <a:schemeClr val="tx1"/>
              </a:solidFill>
              <a:cs typeface="Arial" panose="020B0604020202020204" pitchFamily="34" charset="0"/>
            </a:rPr>
            <a:t> </a:t>
          </a:r>
          <a:endParaRPr lang="de-DE" sz="2100" kern="1200" dirty="0">
            <a:solidFill>
              <a:schemeClr val="tx1"/>
            </a:solidFill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</dsp:txBody>
      <dsp:txXfrm>
        <a:off x="362920" y="1990264"/>
        <a:ext cx="4596694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8978A-AD78-44F8-9F9B-017AE51F42C0}">
      <dsp:nvSpPr>
        <dsp:cNvPr id="0" name=""/>
        <dsp:cNvSpPr/>
      </dsp:nvSpPr>
      <dsp:spPr>
        <a:xfrm>
          <a:off x="0" y="0"/>
          <a:ext cx="1633989" cy="936000"/>
        </a:xfrm>
        <a:prstGeom prst="rightArrow">
          <a:avLst/>
        </a:prstGeom>
        <a:solidFill>
          <a:schemeClr val="bg1"/>
        </a:solidFill>
        <a:ln w="19050" cap="flat" cmpd="sng" algn="ctr">
          <a:solidFill>
            <a:srgbClr val="005F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8994A-CE99-456A-83B4-FC2EC3236E01}">
      <dsp:nvSpPr>
        <dsp:cNvPr id="0" name=""/>
        <dsp:cNvSpPr/>
      </dsp:nvSpPr>
      <dsp:spPr>
        <a:xfrm>
          <a:off x="89712" y="206109"/>
          <a:ext cx="1338785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Team und Struktur</a:t>
          </a:r>
        </a:p>
      </dsp:txBody>
      <dsp:txXfrm>
        <a:off x="89712" y="206109"/>
        <a:ext cx="1338785" cy="46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66E5A-291E-4F08-8C90-8D7F74B970C9}">
      <dsp:nvSpPr>
        <dsp:cNvPr id="0" name=""/>
        <dsp:cNvSpPr/>
      </dsp:nvSpPr>
      <dsp:spPr>
        <a:xfrm>
          <a:off x="2663310" y="1394"/>
          <a:ext cx="1128361" cy="733434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XX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(⭐️)</a:t>
          </a: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>
            <a:solidFill>
              <a:schemeClr val="tx1"/>
            </a:solidFill>
          </a:endParaRPr>
        </a:p>
      </dsp:txBody>
      <dsp:txXfrm>
        <a:off x="2699113" y="37197"/>
        <a:ext cx="1056755" cy="661828"/>
      </dsp:txXfrm>
    </dsp:sp>
    <dsp:sp modelId="{A0B46E59-30BC-4D9C-BA71-C0D8537A2064}">
      <dsp:nvSpPr>
        <dsp:cNvPr id="0" name=""/>
        <dsp:cNvSpPr/>
      </dsp:nvSpPr>
      <dsp:spPr>
        <a:xfrm>
          <a:off x="1760408" y="368111"/>
          <a:ext cx="2934164" cy="2934164"/>
        </a:xfrm>
        <a:custGeom>
          <a:avLst/>
          <a:gdLst/>
          <a:ahLst/>
          <a:cxnLst/>
          <a:rect l="0" t="0" r="0" b="0"/>
          <a:pathLst>
            <a:path>
              <a:moveTo>
                <a:pt x="2039036" y="116083"/>
              </a:moveTo>
              <a:arcTo wR="1467082" hR="1467082" stAng="17576741" swAng="196438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C551D-5907-4FCF-9F97-D4FA70C8F243}">
      <dsp:nvSpPr>
        <dsp:cNvPr id="0" name=""/>
        <dsp:cNvSpPr/>
      </dsp:nvSpPr>
      <dsp:spPr>
        <a:xfrm>
          <a:off x="4058588" y="1015122"/>
          <a:ext cx="1128361" cy="733434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XX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(⭐️)</a:t>
          </a: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>
            <a:solidFill>
              <a:schemeClr val="tx1"/>
            </a:solidFill>
          </a:endParaRPr>
        </a:p>
      </dsp:txBody>
      <dsp:txXfrm>
        <a:off x="4094391" y="1050925"/>
        <a:ext cx="1056755" cy="661828"/>
      </dsp:txXfrm>
    </dsp:sp>
    <dsp:sp modelId="{E0D39306-55B1-4B7E-A090-64FBDE4F1D67}">
      <dsp:nvSpPr>
        <dsp:cNvPr id="0" name=""/>
        <dsp:cNvSpPr/>
      </dsp:nvSpPr>
      <dsp:spPr>
        <a:xfrm>
          <a:off x="1760408" y="368111"/>
          <a:ext cx="2934164" cy="2934164"/>
        </a:xfrm>
        <a:custGeom>
          <a:avLst/>
          <a:gdLst/>
          <a:ahLst/>
          <a:cxnLst/>
          <a:rect l="0" t="0" r="0" b="0"/>
          <a:pathLst>
            <a:path>
              <a:moveTo>
                <a:pt x="2932128" y="1389832"/>
              </a:moveTo>
              <a:arcTo wR="1467082" hR="1467082" stAng="21418902" swAng="219848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0580A-029B-468E-B49F-22D24AF28C33}">
      <dsp:nvSpPr>
        <dsp:cNvPr id="0" name=""/>
        <dsp:cNvSpPr/>
      </dsp:nvSpPr>
      <dsp:spPr>
        <a:xfrm>
          <a:off x="3525639" y="2655370"/>
          <a:ext cx="1128361" cy="733434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XX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(⭐️)</a:t>
          </a: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>
            <a:solidFill>
              <a:schemeClr val="tx1"/>
            </a:solidFill>
          </a:endParaRPr>
        </a:p>
      </dsp:txBody>
      <dsp:txXfrm>
        <a:off x="3561442" y="2691173"/>
        <a:ext cx="1056755" cy="661828"/>
      </dsp:txXfrm>
    </dsp:sp>
    <dsp:sp modelId="{253F06A1-0ED5-4C74-8D53-B750254B60AD}">
      <dsp:nvSpPr>
        <dsp:cNvPr id="0" name=""/>
        <dsp:cNvSpPr/>
      </dsp:nvSpPr>
      <dsp:spPr>
        <a:xfrm>
          <a:off x="1760408" y="368111"/>
          <a:ext cx="2934164" cy="2934164"/>
        </a:xfrm>
        <a:custGeom>
          <a:avLst/>
          <a:gdLst/>
          <a:ahLst/>
          <a:cxnLst/>
          <a:rect l="0" t="0" r="0" b="0"/>
          <a:pathLst>
            <a:path>
              <a:moveTo>
                <a:pt x="1759389" y="2904748"/>
              </a:moveTo>
              <a:arcTo wR="1467082" hR="1467082" stAng="4710434" swAng="137913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0873C-0619-49B2-AE09-551BFAF4098C}">
      <dsp:nvSpPr>
        <dsp:cNvPr id="0" name=""/>
        <dsp:cNvSpPr/>
      </dsp:nvSpPr>
      <dsp:spPr>
        <a:xfrm>
          <a:off x="1800981" y="2655370"/>
          <a:ext cx="1128361" cy="733434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XX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(⭐️)</a:t>
          </a: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>
            <a:solidFill>
              <a:schemeClr val="tx1"/>
            </a:solidFill>
          </a:endParaRPr>
        </a:p>
      </dsp:txBody>
      <dsp:txXfrm>
        <a:off x="1836784" y="2691173"/>
        <a:ext cx="1056755" cy="661828"/>
      </dsp:txXfrm>
    </dsp:sp>
    <dsp:sp modelId="{7C58303F-CBA6-4E42-9120-B43ACA0AED3C}">
      <dsp:nvSpPr>
        <dsp:cNvPr id="0" name=""/>
        <dsp:cNvSpPr/>
      </dsp:nvSpPr>
      <dsp:spPr>
        <a:xfrm>
          <a:off x="1760408" y="368111"/>
          <a:ext cx="2934164" cy="2934164"/>
        </a:xfrm>
        <a:custGeom>
          <a:avLst/>
          <a:gdLst/>
          <a:ahLst/>
          <a:cxnLst/>
          <a:rect l="0" t="0" r="0" b="0"/>
          <a:pathLst>
            <a:path>
              <a:moveTo>
                <a:pt x="245446" y="2279447"/>
              </a:moveTo>
              <a:arcTo wR="1467082" hR="1467082" stAng="8782609" swAng="219848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07EC1-AFA8-46B3-AE84-480C9A7AE1E2}">
      <dsp:nvSpPr>
        <dsp:cNvPr id="0" name=""/>
        <dsp:cNvSpPr/>
      </dsp:nvSpPr>
      <dsp:spPr>
        <a:xfrm>
          <a:off x="1268032" y="1015122"/>
          <a:ext cx="1128361" cy="733434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XXX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>
              <a:solidFill>
                <a:schemeClr val="tx1"/>
              </a:solidFill>
              <a:cs typeface="Arial" panose="020B0604020202020204" pitchFamily="34" charset="0"/>
            </a:rPr>
            <a:t>( ⭐️</a:t>
          </a:r>
          <a:r>
            <a:rPr lang="de-DE" sz="1500" kern="1200" dirty="0">
              <a:solidFill>
                <a:schemeClr val="tx1"/>
              </a:solidFill>
              <a:cs typeface="Arial" panose="020B0604020202020204" pitchFamily="34" charset="0"/>
            </a:rPr>
            <a:t>)</a:t>
          </a:r>
          <a:r>
            <a:rPr lang="de-DE" sz="15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>
            <a:solidFill>
              <a:schemeClr val="tx1"/>
            </a:solidFill>
          </a:endParaRPr>
        </a:p>
      </dsp:txBody>
      <dsp:txXfrm>
        <a:off x="1303835" y="1050925"/>
        <a:ext cx="1056755" cy="661828"/>
      </dsp:txXfrm>
    </dsp:sp>
    <dsp:sp modelId="{3FC5D2C7-0BED-4D45-84FF-C5473B78C57F}">
      <dsp:nvSpPr>
        <dsp:cNvPr id="0" name=""/>
        <dsp:cNvSpPr/>
      </dsp:nvSpPr>
      <dsp:spPr>
        <a:xfrm>
          <a:off x="1760408" y="368111"/>
          <a:ext cx="2934164" cy="2934164"/>
        </a:xfrm>
        <a:custGeom>
          <a:avLst/>
          <a:gdLst/>
          <a:ahLst/>
          <a:cxnLst/>
          <a:rect l="0" t="0" r="0" b="0"/>
          <a:pathLst>
            <a:path>
              <a:moveTo>
                <a:pt x="255338" y="640033"/>
              </a:moveTo>
              <a:arcTo wR="1467082" hR="1467082" stAng="12858877" swAng="196438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CFD2-4299-44AD-A6D7-F5CE37875F8A}">
      <dsp:nvSpPr>
        <dsp:cNvPr id="0" name=""/>
        <dsp:cNvSpPr/>
      </dsp:nvSpPr>
      <dsp:spPr>
        <a:xfrm rot="16200000">
          <a:off x="-952391" y="1476318"/>
          <a:ext cx="2237604" cy="26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126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</dsp:txBody>
      <dsp:txXfrm>
        <a:off x="-952391" y="1476318"/>
        <a:ext cx="2237604" cy="262226"/>
      </dsp:txXfrm>
    </dsp:sp>
    <dsp:sp modelId="{F4884182-A03E-4D7D-97BF-33E6475F9FCF}">
      <dsp:nvSpPr>
        <dsp:cNvPr id="0" name=""/>
        <dsp:cNvSpPr/>
      </dsp:nvSpPr>
      <dsp:spPr>
        <a:xfrm>
          <a:off x="297523" y="488629"/>
          <a:ext cx="1306167" cy="2237604"/>
        </a:xfrm>
        <a:prstGeom prst="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31269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>
              <a:solidFill>
                <a:schemeClr val="tx1"/>
              </a:solidFill>
            </a:rPr>
            <a:t> XXX</a:t>
          </a:r>
        </a:p>
      </dsp:txBody>
      <dsp:txXfrm>
        <a:off x="297523" y="488629"/>
        <a:ext cx="1306167" cy="2237604"/>
      </dsp:txXfrm>
    </dsp:sp>
    <dsp:sp modelId="{8A858966-9943-40FE-B9FB-5A103D0A2CC3}">
      <dsp:nvSpPr>
        <dsp:cNvPr id="0" name=""/>
        <dsp:cNvSpPr/>
      </dsp:nvSpPr>
      <dsp:spPr>
        <a:xfrm>
          <a:off x="35297" y="142490"/>
          <a:ext cx="524453" cy="524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5F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FB7BE-D522-46D1-90C3-7623AB0DCBF3}">
      <dsp:nvSpPr>
        <dsp:cNvPr id="0" name=""/>
        <dsp:cNvSpPr/>
      </dsp:nvSpPr>
      <dsp:spPr>
        <a:xfrm rot="16200000">
          <a:off x="955302" y="1476318"/>
          <a:ext cx="2237604" cy="26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126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</dsp:txBody>
      <dsp:txXfrm>
        <a:off x="955302" y="1476318"/>
        <a:ext cx="2237604" cy="262226"/>
      </dsp:txXfrm>
    </dsp:sp>
    <dsp:sp modelId="{7128638E-FCE3-412E-8E9F-3676A5F02317}">
      <dsp:nvSpPr>
        <dsp:cNvPr id="0" name=""/>
        <dsp:cNvSpPr/>
      </dsp:nvSpPr>
      <dsp:spPr>
        <a:xfrm>
          <a:off x="2205218" y="488629"/>
          <a:ext cx="1306167" cy="2237604"/>
        </a:xfrm>
        <a:prstGeom prst="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31269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>
              <a:solidFill>
                <a:schemeClr val="tx1"/>
              </a:solidFill>
            </a:rPr>
            <a:t>XXX</a:t>
          </a:r>
        </a:p>
      </dsp:txBody>
      <dsp:txXfrm>
        <a:off x="2205218" y="488629"/>
        <a:ext cx="1306167" cy="2237604"/>
      </dsp:txXfrm>
    </dsp:sp>
    <dsp:sp modelId="{093621E6-EB1D-47AE-B01A-7EE5EE8F316F}">
      <dsp:nvSpPr>
        <dsp:cNvPr id="0" name=""/>
        <dsp:cNvSpPr/>
      </dsp:nvSpPr>
      <dsp:spPr>
        <a:xfrm>
          <a:off x="1942991" y="142490"/>
          <a:ext cx="524453" cy="524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5F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B5E99-84AF-4688-BA24-9D23EB1D1462}">
      <dsp:nvSpPr>
        <dsp:cNvPr id="0" name=""/>
        <dsp:cNvSpPr/>
      </dsp:nvSpPr>
      <dsp:spPr>
        <a:xfrm rot="16200000">
          <a:off x="2862997" y="1476318"/>
          <a:ext cx="2237604" cy="26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126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gefällt uns bei anderen</a:t>
          </a:r>
        </a:p>
      </dsp:txBody>
      <dsp:txXfrm>
        <a:off x="2862997" y="1476318"/>
        <a:ext cx="2237604" cy="262226"/>
      </dsp:txXfrm>
    </dsp:sp>
    <dsp:sp modelId="{AA8B9E02-B193-47F8-A57A-9CFF7D1C3F7F}">
      <dsp:nvSpPr>
        <dsp:cNvPr id="0" name=""/>
        <dsp:cNvSpPr/>
      </dsp:nvSpPr>
      <dsp:spPr>
        <a:xfrm>
          <a:off x="4112912" y="488629"/>
          <a:ext cx="1306167" cy="2237604"/>
        </a:xfrm>
        <a:prstGeom prst="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31269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700" kern="1200" dirty="0">
              <a:solidFill>
                <a:schemeClr val="tx1"/>
              </a:solidFill>
            </a:rPr>
            <a:t>XXX</a:t>
          </a:r>
        </a:p>
      </dsp:txBody>
      <dsp:txXfrm>
        <a:off x="4112912" y="488629"/>
        <a:ext cx="1306167" cy="2237604"/>
      </dsp:txXfrm>
    </dsp:sp>
    <dsp:sp modelId="{0DEA42B7-50A6-4134-BC07-627A56E14751}">
      <dsp:nvSpPr>
        <dsp:cNvPr id="0" name=""/>
        <dsp:cNvSpPr/>
      </dsp:nvSpPr>
      <dsp:spPr>
        <a:xfrm>
          <a:off x="3850686" y="142490"/>
          <a:ext cx="524453" cy="524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5F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F777E-3187-45B0-B751-2AD794B09E35}">
      <dsp:nvSpPr>
        <dsp:cNvPr id="0" name=""/>
        <dsp:cNvSpPr/>
      </dsp:nvSpPr>
      <dsp:spPr>
        <a:xfrm>
          <a:off x="0" y="388778"/>
          <a:ext cx="73728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42A30-80DD-423B-8E3E-1F8C51044864}">
      <dsp:nvSpPr>
        <dsp:cNvPr id="0" name=""/>
        <dsp:cNvSpPr/>
      </dsp:nvSpPr>
      <dsp:spPr>
        <a:xfrm>
          <a:off x="351003" y="5018"/>
          <a:ext cx="7020064" cy="7675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74" tIns="0" rIns="19507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600" kern="1200" dirty="0">
              <a:solidFill>
                <a:schemeClr val="tx1"/>
              </a:solidFill>
              <a:cs typeface="Arial" panose="020B0604020202020204" pitchFamily="34" charset="0"/>
            </a:rPr>
            <a:t>1. Wir möchten XXXX</a:t>
          </a:r>
        </a:p>
      </dsp:txBody>
      <dsp:txXfrm>
        <a:off x="388470" y="42485"/>
        <a:ext cx="6945130" cy="692586"/>
      </dsp:txXfrm>
    </dsp:sp>
    <dsp:sp modelId="{E99EC2FA-DA99-4D43-8165-8F1AD718D48C}">
      <dsp:nvSpPr>
        <dsp:cNvPr id="0" name=""/>
        <dsp:cNvSpPr/>
      </dsp:nvSpPr>
      <dsp:spPr>
        <a:xfrm>
          <a:off x="0" y="1568138"/>
          <a:ext cx="73728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3C678-1612-4B13-8BEB-6A6A4CD3112D}">
      <dsp:nvSpPr>
        <dsp:cNvPr id="0" name=""/>
        <dsp:cNvSpPr/>
      </dsp:nvSpPr>
      <dsp:spPr>
        <a:xfrm>
          <a:off x="351003" y="1184378"/>
          <a:ext cx="7020064" cy="7675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74" tIns="0" rIns="19507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600" kern="1200" dirty="0">
              <a:solidFill>
                <a:schemeClr val="tx1"/>
              </a:solidFill>
              <a:cs typeface="Arial" panose="020B0604020202020204" pitchFamily="34" charset="0"/>
            </a:rPr>
            <a:t>2. XXXX</a:t>
          </a:r>
          <a:endParaRPr lang="de-DE" sz="2600" kern="1200" dirty="0">
            <a:solidFill>
              <a:schemeClr val="tx1"/>
            </a:solidFill>
          </a:endParaRPr>
        </a:p>
      </dsp:txBody>
      <dsp:txXfrm>
        <a:off x="388470" y="1221845"/>
        <a:ext cx="6945130" cy="692586"/>
      </dsp:txXfrm>
    </dsp:sp>
    <dsp:sp modelId="{932C00E7-9423-4CAD-84FD-1DA5EBE6FEC8}">
      <dsp:nvSpPr>
        <dsp:cNvPr id="0" name=""/>
        <dsp:cNvSpPr/>
      </dsp:nvSpPr>
      <dsp:spPr>
        <a:xfrm>
          <a:off x="0" y="2726725"/>
          <a:ext cx="73728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23DBC-BA23-4920-B0B3-EDACED2F1EA3}">
      <dsp:nvSpPr>
        <dsp:cNvPr id="0" name=""/>
        <dsp:cNvSpPr/>
      </dsp:nvSpPr>
      <dsp:spPr>
        <a:xfrm>
          <a:off x="351003" y="2363738"/>
          <a:ext cx="7020064" cy="767520"/>
        </a:xfrm>
        <a:prstGeom prst="roundRect">
          <a:avLst/>
        </a:prstGeom>
        <a:solidFill>
          <a:srgbClr val="58BE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74" tIns="0" rIns="19507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000" kern="1200" dirty="0">
            <a:solidFill>
              <a:schemeClr val="tx1"/>
            </a:solidFill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>
              <a:solidFill>
                <a:schemeClr val="tx1"/>
              </a:solidFill>
            </a:rPr>
            <a:t>3. XXX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/>
        </a:p>
      </dsp:txBody>
      <dsp:txXfrm>
        <a:off x="388470" y="2401205"/>
        <a:ext cx="6945130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F8077-729F-4559-BF92-4DF72061DF6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A854-15A1-487C-AA43-D579D18DAB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5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D7A6D-CA50-0947-8E09-D2D6914C4F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01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A854-15A1-487C-AA43-D579D18DAB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29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A854-15A1-487C-AA43-D579D18DAB5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76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A854-15A1-487C-AA43-D579D18DAB5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72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A854-15A1-487C-AA43-D579D18DAB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92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A854-15A1-487C-AA43-D579D18DAB5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38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256E7-555D-6B4C-EE94-755FCA05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28D292-AB47-2199-DEC4-6F5CC24CD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AB10A2-9314-20BE-D42E-6378902C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4AF364-AE9F-C52C-A548-4B2D6C85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E9AAC1-1926-2C69-5306-7D334C3D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13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C4C1-829A-317B-4747-24525DEA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E5C201-94A2-BA04-6A96-A97410458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6588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BDBEB2-AE1E-7093-6289-3EB7F5FC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9B0E4C-795E-8622-6600-39667D0D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FD31B-F8FF-4FA7-1C1A-BCF35AF7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55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9B5E72-8469-815A-3CBD-630EE0D8A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0050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AA38FE-C09E-1C29-A176-138FD0C1E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0050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BDE9C-BB4D-E4DE-DF9E-65DE9B63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E39333-6E1F-2C88-DE99-D5A9514A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20FE7-4D2D-1A5E-CE56-61FA0944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48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7" y="2130433"/>
            <a:ext cx="10363200" cy="1470025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</p:spPr>
        <p:txBody>
          <a:bodyPr/>
          <a:lstStyle>
            <a:lvl1pPr algn="ctr">
              <a:defRPr>
                <a:solidFill>
                  <a:srgbClr val="1D497D"/>
                </a:solidFill>
              </a:defRPr>
            </a:lvl1pPr>
          </a:lstStyle>
          <a:p>
            <a:r>
              <a:rPr lang="de-DE"/>
              <a:t>Titel des Moduls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78CD-9D92-1A48-9B48-288CB4B3D3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22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74FC1-952E-6166-1272-27A79436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AB008-9F1D-A809-0B51-B936E0BD4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09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AA336F-3307-972B-7930-CFBB7CB3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9E224-3769-CDEE-D6CD-F44A67EE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C8EBFE-9C01-2D5E-B979-DEDC1B5E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26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0BAB2-C39C-CE08-FDA6-E0B80168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18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B07EFB-C4E1-10DC-D636-4D42585EA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1550"/>
            <a:ext cx="10515600" cy="126270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E1BAB0-61B5-F859-20A5-D52D9E2B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E11292-7ED1-AFB1-9312-21D0E259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D42D8-12CC-C460-CF18-A8B3CC97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82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02BCE-1EDC-0033-3C59-7A861781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18FB5-D1CA-3A47-BCDE-AC2311572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227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9C8A5C-8794-3A42-4701-A606833C2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227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769DB-5893-A178-9749-8F2CDC21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E96E05-85EC-D5BA-2D52-A1CB1B2A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95FAAF-76A6-EA6D-6B2E-EFA5CDE1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40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2291B-19BC-A495-826B-D6C084A2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1CF743-B912-EA74-0D95-874C3B8F6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C28D50-4BB8-3A80-0216-A686BCE82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123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F14C74-B5F3-B6D1-2081-F121644A8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FCAEEF6-2832-BC2B-B1C7-C9AEEA46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123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944A5D-F995-CEC3-A0FE-64EED29B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9748D0-3E7D-45FE-4B3F-A0E56F6C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304F37-DE67-AD60-1105-110EB4B1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09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B10CF-B5CD-7CAC-68A5-F3B992B6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541AE2-67B3-A69E-794E-E9EE749D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21FF3D-B1C2-C670-F858-04EC63D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457273-DFC4-77D8-6F92-71668489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30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15641F-3A66-EB72-D3E2-5EA2896C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A01585-1277-FDED-C774-8A31F4CF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71820C-218E-A3D5-E802-F450013C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3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5B82C-530E-4D57-ED11-F5AC2589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1AC09F-1065-257F-5276-630A090E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4127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57A1A9-973D-A283-939C-07E444EE1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427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78C39D-F3CE-94DA-C7FE-1466C7CF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1E7B7-C587-3382-EA02-6DBABA5F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932BA5-FEEE-01BA-1434-72CE7843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00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0AF95-3C2A-881A-A4EF-E5C20F7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1D1A23-8195-1AA7-C5E8-9ADCD7EFE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9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071DF-2C1E-70DE-D9C0-D3D47BB8A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99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45A48D-7F0B-7CFC-717B-898E6EFC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144-E931-49FD-AFFF-9CE02248FD52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D6E1A0-5EFB-B471-5FCC-3B2E5AB6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05D977-5B82-B2EE-A1FC-F1CA08FA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04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992781-FE49-B649-72F6-954B0BF5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86AA9D-A2B5-38A8-5A26-56F5D283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D96570-1804-3275-37A2-4AE96B73F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072" y="6349221"/>
            <a:ext cx="1300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29144-E931-49FD-AFFF-9CE02248FD52}" type="datetimeFigureOut">
              <a:rPr lang="de-DE" smtClean="0"/>
              <a:t>17.09.2025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66FF1A-5205-D20F-F794-9C42E71E2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0072" y="5739291"/>
            <a:ext cx="3115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2FFD4C-505E-7F1D-E7EC-72D41C60C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84815" y="6359525"/>
            <a:ext cx="2246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C7A18-E831-4413-BB6C-39F1FD1EBB6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Screenshot, Kunst, Design enthält.&#10;&#10;Automatisch generierte Beschreibung">
            <a:extLst>
              <a:ext uri="{FF2B5EF4-FFF2-40B4-BE49-F238E27FC236}">
                <a16:creationId xmlns:a16="http://schemas.microsoft.com/office/drawing/2014/main" id="{3C9387B7-F873-C673-4697-4948A10FBB6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43" y="5608098"/>
            <a:ext cx="1208786" cy="1088426"/>
          </a:xfrm>
          <a:prstGeom prst="rect">
            <a:avLst/>
          </a:prstGeom>
        </p:spPr>
      </p:pic>
      <p:pic>
        <p:nvPicPr>
          <p:cNvPr id="9" name="Grafik 8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F729D3EA-73B4-CCB4-767C-189CA3B78C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36" y="5792338"/>
            <a:ext cx="1468127" cy="769249"/>
          </a:xfrm>
          <a:prstGeom prst="rect">
            <a:avLst/>
          </a:prstGeom>
        </p:spPr>
      </p:pic>
      <p:pic>
        <p:nvPicPr>
          <p:cNvPr id="10" name="Grafik 9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2920D830-8E8A-3AA3-D993-1FC2F1E068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9" y="5531778"/>
            <a:ext cx="1208787" cy="1241066"/>
          </a:xfrm>
          <a:prstGeom prst="rect">
            <a:avLst/>
          </a:prstGeom>
        </p:spPr>
      </p:pic>
      <p:sp>
        <p:nvSpPr>
          <p:cNvPr id="14" name="Rahmen 13">
            <a:extLst>
              <a:ext uri="{FF2B5EF4-FFF2-40B4-BE49-F238E27FC236}">
                <a16:creationId xmlns:a16="http://schemas.microsoft.com/office/drawing/2014/main" id="{7F381F2D-01A3-13BE-3B00-9A426DA172B3}"/>
              </a:ext>
            </a:extLst>
          </p:cNvPr>
          <p:cNvSpPr/>
          <p:nvPr userDrawn="1"/>
        </p:nvSpPr>
        <p:spPr>
          <a:xfrm>
            <a:off x="0" y="0"/>
            <a:ext cx="12192000" cy="5556729"/>
          </a:xfrm>
          <a:prstGeom prst="frame">
            <a:avLst>
              <a:gd name="adj1" fmla="val 1012"/>
            </a:avLst>
          </a:prstGeom>
          <a:solidFill>
            <a:srgbClr val="005F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03200"/>
            <a:ext cx="10363200" cy="2880320"/>
          </a:xfrm>
          <a:solidFill>
            <a:srgbClr val="58BE34">
              <a:alpha val="75000"/>
            </a:srgbClr>
          </a:solidFill>
        </p:spPr>
        <p:txBody>
          <a:bodyPr anchor="ctr">
            <a:noAutofit/>
          </a:bodyPr>
          <a:lstStyle/>
          <a:p>
            <a:r>
              <a:rPr lang="de-DE" sz="4267" dirty="0">
                <a:solidFill>
                  <a:schemeClr val="tx1"/>
                </a:solidFill>
              </a:rPr>
              <a:t>Individuelles Digitalisierungsvorhaben</a:t>
            </a:r>
            <a:br>
              <a:rPr lang="de-DE" sz="4267" dirty="0">
                <a:solidFill>
                  <a:schemeClr val="tx1"/>
                </a:solidFill>
              </a:rPr>
            </a:br>
            <a:r>
              <a:rPr lang="de-DE" sz="4267" dirty="0">
                <a:solidFill>
                  <a:schemeClr val="tx1"/>
                </a:solidFill>
              </a:rPr>
              <a:t>Verein XY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4744624" y="4911474"/>
            <a:ext cx="2731029" cy="575833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de-DE" sz="2400" dirty="0"/>
              <a:t>Montag, XX. XX 20XX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2680636-E69F-A311-A9DB-67DB40C219A8}"/>
              </a:ext>
            </a:extLst>
          </p:cNvPr>
          <p:cNvSpPr/>
          <p:nvPr/>
        </p:nvSpPr>
        <p:spPr>
          <a:xfrm>
            <a:off x="9328558" y="2885813"/>
            <a:ext cx="2323750" cy="13254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350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657CCC-7C54-CFD5-19F8-7BACDF4D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50" y="272150"/>
            <a:ext cx="4832758" cy="1119726"/>
          </a:xfrm>
          <a:prstGeom prst="downArrowCallout">
            <a:avLst/>
          </a:prstGeom>
          <a:noFill/>
          <a:ln>
            <a:solidFill>
              <a:srgbClr val="005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de-DE" sz="3000" dirty="0">
                <a:solidFill>
                  <a:schemeClr val="tx1"/>
                </a:solidFill>
              </a:rPr>
              <a:t>Bewertung unserer digitalen Tools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A48EE48-348E-A083-7523-BB161EE18414}"/>
              </a:ext>
            </a:extLst>
          </p:cNvPr>
          <p:cNvSpPr txBox="1">
            <a:spLocks/>
          </p:cNvSpPr>
          <p:nvPr/>
        </p:nvSpPr>
        <p:spPr>
          <a:xfrm>
            <a:off x="7037992" y="1391876"/>
            <a:ext cx="4832758" cy="1119726"/>
          </a:xfrm>
          <a:prstGeom prst="downArrowCallout">
            <a:avLst/>
          </a:prstGeom>
          <a:noFill/>
          <a:ln w="19050" cap="flat" cmpd="sng" algn="ctr">
            <a:solidFill>
              <a:srgbClr val="005F4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chemeClr val="tx1"/>
                </a:solidFill>
              </a:rPr>
              <a:t>Was ist gut? </a:t>
            </a:r>
            <a:br>
              <a:rPr lang="de-DE" sz="3000" dirty="0">
                <a:solidFill>
                  <a:schemeClr val="tx1"/>
                </a:solidFill>
              </a:rPr>
            </a:br>
            <a:r>
              <a:rPr lang="de-DE" sz="3000" dirty="0">
                <a:solidFill>
                  <a:schemeClr val="tx1"/>
                </a:solidFill>
              </a:rPr>
              <a:t>Wo wollen wir uns verbessern?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625E0DF-3B62-89F0-AC31-BA790812B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07646"/>
              </p:ext>
            </p:extLst>
          </p:nvPr>
        </p:nvGraphicFramePr>
        <p:xfrm>
          <a:off x="-451142" y="1560766"/>
          <a:ext cx="6454982" cy="343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5BE08C4B-0318-35D5-0989-D33471C92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527697"/>
              </p:ext>
            </p:extLst>
          </p:nvPr>
        </p:nvGraphicFramePr>
        <p:xfrm>
          <a:off x="6416373" y="2374396"/>
          <a:ext cx="5454377" cy="286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0547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gende: mit Pfeil nach unten 2">
            <a:extLst>
              <a:ext uri="{FF2B5EF4-FFF2-40B4-BE49-F238E27FC236}">
                <a16:creationId xmlns:a16="http://schemas.microsoft.com/office/drawing/2014/main" id="{6B4A217D-F131-34AE-B745-DCCB02D43A01}"/>
              </a:ext>
            </a:extLst>
          </p:cNvPr>
          <p:cNvSpPr/>
          <p:nvPr/>
        </p:nvSpPr>
        <p:spPr>
          <a:xfrm>
            <a:off x="965433" y="450737"/>
            <a:ext cx="10544262" cy="1434518"/>
          </a:xfrm>
          <a:prstGeom prst="downArrowCallout">
            <a:avLst/>
          </a:prstGeom>
          <a:noFill/>
          <a:ln>
            <a:solidFill>
              <a:srgbClr val="005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dirty="0">
                <a:solidFill>
                  <a:schemeClr val="tx1"/>
                </a:solidFill>
              </a:rPr>
              <a:t>Ein Blick in die Zukunft – Verein XY in 5 Jahren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A6DEFBB-85F4-F4DE-B26A-2D4AAF9FC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444033"/>
              </p:ext>
            </p:extLst>
          </p:nvPr>
        </p:nvGraphicFramePr>
        <p:xfrm>
          <a:off x="2551126" y="2019959"/>
          <a:ext cx="7372875" cy="340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15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BD6661F-1933-4E52-850F-19B93F2C1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056676"/>
              </p:ext>
            </p:extLst>
          </p:nvPr>
        </p:nvGraphicFramePr>
        <p:xfrm>
          <a:off x="990949" y="1898316"/>
          <a:ext cx="6653169" cy="285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F89BD862-4F7F-C269-B6DE-B45085812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7835"/>
              </p:ext>
            </p:extLst>
          </p:nvPr>
        </p:nvGraphicFramePr>
        <p:xfrm>
          <a:off x="8208982" y="3833993"/>
          <a:ext cx="3729257" cy="191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Legende: mit Pfeil nach unten 12">
            <a:extLst>
              <a:ext uri="{FF2B5EF4-FFF2-40B4-BE49-F238E27FC236}">
                <a16:creationId xmlns:a16="http://schemas.microsoft.com/office/drawing/2014/main" id="{8ADC233A-1A9B-FB74-6086-E64A3A4215BF}"/>
              </a:ext>
            </a:extLst>
          </p:cNvPr>
          <p:cNvSpPr/>
          <p:nvPr/>
        </p:nvSpPr>
        <p:spPr>
          <a:xfrm>
            <a:off x="8490358" y="3024007"/>
            <a:ext cx="2745997" cy="809986"/>
          </a:xfrm>
          <a:prstGeom prst="downArrowCallout">
            <a:avLst/>
          </a:prstGeom>
          <a:noFill/>
          <a:ln>
            <a:solidFill>
              <a:srgbClr val="005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500" dirty="0">
                <a:solidFill>
                  <a:schemeClr val="tx1"/>
                </a:solidFill>
              </a:rPr>
              <a:t>Weitere Ziele (langfristig)</a:t>
            </a:r>
          </a:p>
        </p:txBody>
      </p:sp>
      <p:sp>
        <p:nvSpPr>
          <p:cNvPr id="14" name="Legende: mit Pfeil nach unten 13">
            <a:extLst>
              <a:ext uri="{FF2B5EF4-FFF2-40B4-BE49-F238E27FC236}">
                <a16:creationId xmlns:a16="http://schemas.microsoft.com/office/drawing/2014/main" id="{88376531-E226-E5EB-C7F0-D6DD4AF615BC}"/>
              </a:ext>
            </a:extLst>
          </p:cNvPr>
          <p:cNvSpPr/>
          <p:nvPr/>
        </p:nvSpPr>
        <p:spPr>
          <a:xfrm>
            <a:off x="990949" y="618517"/>
            <a:ext cx="6149829" cy="1434518"/>
          </a:xfrm>
          <a:prstGeom prst="downArrowCallout">
            <a:avLst/>
          </a:prstGeom>
          <a:noFill/>
          <a:ln>
            <a:solidFill>
              <a:srgbClr val="005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dirty="0">
                <a:solidFill>
                  <a:schemeClr val="tx1"/>
                </a:solidFill>
              </a:rPr>
              <a:t>Unsere 3 wichtigsten Ziele</a:t>
            </a:r>
          </a:p>
        </p:txBody>
      </p:sp>
    </p:spTree>
    <p:extLst>
      <p:ext uri="{BB962C8B-B14F-4D97-AF65-F5344CB8AC3E}">
        <p14:creationId xmlns:p14="http://schemas.microsoft.com/office/powerpoint/2010/main" val="245306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580EB-3F39-616B-A770-9551152E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Schritte (Vorschlag)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AF8661B-8745-058A-62A9-6F9B2E30A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55151"/>
              </p:ext>
            </p:extLst>
          </p:nvPr>
        </p:nvGraphicFramePr>
        <p:xfrm>
          <a:off x="0" y="1353820"/>
          <a:ext cx="11975380" cy="340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43">
                  <a:extLst>
                    <a:ext uri="{9D8B030D-6E8A-4147-A177-3AD203B41FA5}">
                      <a16:colId xmlns:a16="http://schemas.microsoft.com/office/drawing/2014/main" val="3912924259"/>
                    </a:ext>
                  </a:extLst>
                </a:gridCol>
                <a:gridCol w="2721240">
                  <a:extLst>
                    <a:ext uri="{9D8B030D-6E8A-4147-A177-3AD203B41FA5}">
                      <a16:colId xmlns:a16="http://schemas.microsoft.com/office/drawing/2014/main" val="511421485"/>
                    </a:ext>
                  </a:extLst>
                </a:gridCol>
                <a:gridCol w="4566666">
                  <a:extLst>
                    <a:ext uri="{9D8B030D-6E8A-4147-A177-3AD203B41FA5}">
                      <a16:colId xmlns:a16="http://schemas.microsoft.com/office/drawing/2014/main" val="3290707000"/>
                    </a:ext>
                  </a:extLst>
                </a:gridCol>
                <a:gridCol w="1733393">
                  <a:extLst>
                    <a:ext uri="{9D8B030D-6E8A-4147-A177-3AD203B41FA5}">
                      <a16:colId xmlns:a16="http://schemas.microsoft.com/office/drawing/2014/main" val="2979542347"/>
                    </a:ext>
                  </a:extLst>
                </a:gridCol>
                <a:gridCol w="2537838">
                  <a:extLst>
                    <a:ext uri="{9D8B030D-6E8A-4147-A177-3AD203B41FA5}">
                      <a16:colId xmlns:a16="http://schemas.microsoft.com/office/drawing/2014/main" val="1826933903"/>
                    </a:ext>
                  </a:extLst>
                </a:gridCol>
              </a:tblGrid>
              <a:tr h="403614">
                <a:tc>
                  <a:txBody>
                    <a:bodyPr/>
                    <a:lstStyle/>
                    <a:p>
                      <a:endParaRPr lang="de-DE" dirty="0">
                        <a:highlight>
                          <a:srgbClr val="479A2A"/>
                        </a:highlight>
                      </a:endParaRPr>
                    </a:p>
                  </a:txBody>
                  <a:tcPr>
                    <a:solidFill>
                      <a:srgbClr val="005F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Thema</a:t>
                      </a:r>
                    </a:p>
                  </a:txBody>
                  <a:tcPr>
                    <a:solidFill>
                      <a:srgbClr val="005F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Inhalte</a:t>
                      </a:r>
                    </a:p>
                  </a:txBody>
                  <a:tcPr>
                    <a:solidFill>
                      <a:srgbClr val="005F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Wer?</a:t>
                      </a:r>
                    </a:p>
                  </a:txBody>
                  <a:tcPr>
                    <a:solidFill>
                      <a:srgbClr val="005F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Bis wann?</a:t>
                      </a:r>
                    </a:p>
                  </a:txBody>
                  <a:tcPr>
                    <a:solidFill>
                      <a:srgbClr val="005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89671"/>
                  </a:ext>
                </a:extLst>
              </a:tr>
              <a:tr h="403614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Sandra</a:t>
                      </a:r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736908"/>
                  </a:ext>
                </a:extLst>
              </a:tr>
              <a:tr h="696649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79492"/>
                  </a:ext>
                </a:extLst>
              </a:tr>
              <a:tr h="403614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87147"/>
                  </a:ext>
                </a:extLst>
              </a:tr>
              <a:tr h="506001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87411"/>
                  </a:ext>
                </a:extLst>
              </a:tr>
              <a:tr h="995213">
                <a:tc>
                  <a:txBody>
                    <a:bodyPr/>
                    <a:lstStyle/>
                    <a:p>
                      <a:r>
                        <a:rPr lang="de-DE" dirty="0"/>
                        <a:t>5.</a:t>
                      </a:r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Nächster Termin</a:t>
                      </a:r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8B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2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21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448121"/>
            <a:ext cx="10515600" cy="3470994"/>
          </a:xfrm>
        </p:spPr>
        <p:txBody>
          <a:bodyPr anchor="ctr">
            <a:normAutofit/>
          </a:bodyPr>
          <a:lstStyle/>
          <a:p>
            <a:r>
              <a:rPr lang="de-DE" dirty="0"/>
              <a:t>Ablauf einer Beratung (darauf lasst ihr euch ein)</a:t>
            </a:r>
          </a:p>
          <a:p>
            <a:r>
              <a:rPr lang="de-DE" dirty="0"/>
              <a:t>Ist-Analyse</a:t>
            </a:r>
          </a:p>
          <a:p>
            <a:r>
              <a:rPr lang="de-DE" dirty="0"/>
              <a:t>Unsere Ziele</a:t>
            </a:r>
          </a:p>
          <a:p>
            <a:r>
              <a:rPr lang="de-DE" dirty="0"/>
              <a:t>Nächste Schritte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4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76D5AF58-F98A-6AF2-C579-8DB2596F9972}"/>
              </a:ext>
            </a:extLst>
          </p:cNvPr>
          <p:cNvSpPr txBox="1"/>
          <p:nvPr/>
        </p:nvSpPr>
        <p:spPr>
          <a:xfrm>
            <a:off x="195072" y="1495811"/>
            <a:ext cx="313681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Beratungsprozess_____________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dirty="0"/>
              <a:t>Kontaktaufbau und Auftragsklärung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C07C99A-B4A6-647E-FAA2-4D8F98C4A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292387"/>
              </p:ext>
            </p:extLst>
          </p:nvPr>
        </p:nvGraphicFramePr>
        <p:xfrm>
          <a:off x="3549904" y="761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 3" descr="Häkchen mit einfarbiger Füllung">
            <a:extLst>
              <a:ext uri="{FF2B5EF4-FFF2-40B4-BE49-F238E27FC236}">
                <a16:creationId xmlns:a16="http://schemas.microsoft.com/office/drawing/2014/main" id="{8C2D5ECD-DA08-1F0C-49AC-A42671C79F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93890" y="1363188"/>
            <a:ext cx="736134" cy="736134"/>
          </a:xfrm>
          <a:prstGeom prst="rect">
            <a:avLst/>
          </a:prstGeom>
        </p:spPr>
      </p:pic>
      <p:pic>
        <p:nvPicPr>
          <p:cNvPr id="5" name="Grafik 4" descr="Häkchen mit einfarbiger Füllung">
            <a:extLst>
              <a:ext uri="{FF2B5EF4-FFF2-40B4-BE49-F238E27FC236}">
                <a16:creationId xmlns:a16="http://schemas.microsoft.com/office/drawing/2014/main" id="{1D3ED973-62A5-81B4-A18D-10D86B8CD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1914" y="4390612"/>
            <a:ext cx="736134" cy="73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C07C99A-B4A6-647E-FAA2-4D8F98C4AF3F}"/>
              </a:ext>
            </a:extLst>
          </p:cNvPr>
          <p:cNvGraphicFramePr/>
          <p:nvPr/>
        </p:nvGraphicFramePr>
        <p:xfrm>
          <a:off x="3549904" y="125306"/>
          <a:ext cx="8128000" cy="535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7593AF4-9F6C-2833-7A8C-13F6EA8E83E4}"/>
              </a:ext>
            </a:extLst>
          </p:cNvPr>
          <p:cNvSpPr txBox="1"/>
          <p:nvPr/>
        </p:nvSpPr>
        <p:spPr>
          <a:xfrm>
            <a:off x="146304" y="1450091"/>
            <a:ext cx="330098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Beratungsprozess _____________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dirty="0"/>
              <a:t>Erste Beratungssitzungen</a:t>
            </a:r>
          </a:p>
        </p:txBody>
      </p:sp>
      <p:pic>
        <p:nvPicPr>
          <p:cNvPr id="4" name="Grafik 3" descr="Häkchen mit einfarbiger Füllung">
            <a:extLst>
              <a:ext uri="{FF2B5EF4-FFF2-40B4-BE49-F238E27FC236}">
                <a16:creationId xmlns:a16="http://schemas.microsoft.com/office/drawing/2014/main" id="{68F65E9B-35E2-BAB0-FDEF-19D3FF800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4810" y="805467"/>
            <a:ext cx="575560" cy="575560"/>
          </a:xfrm>
          <a:prstGeom prst="rect">
            <a:avLst/>
          </a:prstGeom>
        </p:spPr>
      </p:pic>
      <p:pic>
        <p:nvPicPr>
          <p:cNvPr id="5" name="Grafik 4" descr="Häkchen mit einfarbiger Füllung">
            <a:extLst>
              <a:ext uri="{FF2B5EF4-FFF2-40B4-BE49-F238E27FC236}">
                <a16:creationId xmlns:a16="http://schemas.microsoft.com/office/drawing/2014/main" id="{D3DD92BE-0314-6D86-B131-340D81E00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4810" y="2225579"/>
            <a:ext cx="575560" cy="575560"/>
          </a:xfrm>
          <a:prstGeom prst="rect">
            <a:avLst/>
          </a:prstGeom>
        </p:spPr>
      </p:pic>
      <p:pic>
        <p:nvPicPr>
          <p:cNvPr id="7" name="Grafik 6" descr="Pfeil: Kurve im Uhrzeigersinn mit einfarbiger Füllung">
            <a:extLst>
              <a:ext uri="{FF2B5EF4-FFF2-40B4-BE49-F238E27FC236}">
                <a16:creationId xmlns:a16="http://schemas.microsoft.com/office/drawing/2014/main" id="{4299CEA0-CE07-26F1-7AAF-8FB6BE14E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68055" y="367054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C07C99A-B4A6-647E-FAA2-4D8F98C4AF3F}"/>
              </a:ext>
            </a:extLst>
          </p:cNvPr>
          <p:cNvGraphicFramePr/>
          <p:nvPr/>
        </p:nvGraphicFramePr>
        <p:xfrm>
          <a:off x="3549904" y="125307"/>
          <a:ext cx="8128000" cy="530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31C6B34-E0AE-BE12-F714-CAA48ED42CA4}"/>
              </a:ext>
            </a:extLst>
          </p:cNvPr>
          <p:cNvSpPr txBox="1"/>
          <p:nvPr/>
        </p:nvSpPr>
        <p:spPr>
          <a:xfrm>
            <a:off x="118872" y="1439594"/>
            <a:ext cx="330098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Beratungsprozess _____________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dirty="0"/>
              <a:t>Lösungsauswahl und Test-Phase</a:t>
            </a:r>
          </a:p>
        </p:txBody>
      </p:sp>
    </p:spTree>
    <p:extLst>
      <p:ext uri="{BB962C8B-B14F-4D97-AF65-F5344CB8AC3E}">
        <p14:creationId xmlns:p14="http://schemas.microsoft.com/office/powerpoint/2010/main" val="1950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C07C99A-B4A6-647E-FAA2-4D8F98C4AF3F}"/>
              </a:ext>
            </a:extLst>
          </p:cNvPr>
          <p:cNvGraphicFramePr/>
          <p:nvPr/>
        </p:nvGraphicFramePr>
        <p:xfrm>
          <a:off x="3549904" y="125307"/>
          <a:ext cx="8128000" cy="530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299D2C99-E55F-68AD-78DC-DB093DBB7ACD}"/>
              </a:ext>
            </a:extLst>
          </p:cNvPr>
          <p:cNvSpPr txBox="1"/>
          <p:nvPr/>
        </p:nvSpPr>
        <p:spPr>
          <a:xfrm>
            <a:off x="146304" y="1477523"/>
            <a:ext cx="330098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Beratungsprozess _____________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dirty="0"/>
              <a:t>Ende der Beratung</a:t>
            </a:r>
          </a:p>
        </p:txBody>
      </p:sp>
    </p:spTree>
    <p:extLst>
      <p:ext uri="{BB962C8B-B14F-4D97-AF65-F5344CB8AC3E}">
        <p14:creationId xmlns:p14="http://schemas.microsoft.com/office/powerpoint/2010/main" val="17049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84CD4-1216-AAD6-8AE6-38D48F31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145824-A206-D78E-65FE-0DF69924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CBCDCBB7-7E6B-47BB-A279-282DCDEAB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92" y="143117"/>
            <a:ext cx="6571766" cy="657176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1758D9E-B236-7FC7-2A48-052A7AFEB565}"/>
              </a:ext>
            </a:extLst>
          </p:cNvPr>
          <p:cNvSpPr/>
          <p:nvPr/>
        </p:nvSpPr>
        <p:spPr>
          <a:xfrm>
            <a:off x="9387840" y="568960"/>
            <a:ext cx="2550160" cy="1920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Alternativ zu den vorherigen Folien kann zum Beratungsablauf auch nur diese Folie  gezeigt werden</a:t>
            </a:r>
          </a:p>
        </p:txBody>
      </p:sp>
    </p:spTree>
    <p:extLst>
      <p:ext uri="{BB962C8B-B14F-4D97-AF65-F5344CB8AC3E}">
        <p14:creationId xmlns:p14="http://schemas.microsoft.com/office/powerpoint/2010/main" val="308658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E97DE-99C3-3F0D-93AE-54C9D90C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Beratungsschwerpunkte 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243F6E-4F6B-D8BF-F7A0-26753F2A8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5110" cy="3470994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Vereinsverwaltungssoftware inkl. Buchhaltung</a:t>
            </a:r>
          </a:p>
          <a:p>
            <a:r>
              <a:rPr lang="de-DE" dirty="0"/>
              <a:t>Digitale Kommunikation</a:t>
            </a:r>
          </a:p>
          <a:p>
            <a:r>
              <a:rPr lang="de-DE" dirty="0"/>
              <a:t>Digitale Organisation (im Vorstand)</a:t>
            </a:r>
          </a:p>
          <a:p>
            <a:r>
              <a:rPr lang="de-DE" dirty="0"/>
              <a:t>Gestaltung/Relaunch Internetseiten</a:t>
            </a:r>
          </a:p>
          <a:p>
            <a:r>
              <a:rPr lang="de-DE" dirty="0"/>
              <a:t>Social Media (evtl. als zweiter Schritt)</a:t>
            </a:r>
          </a:p>
          <a:p>
            <a:r>
              <a:rPr lang="de-DE" dirty="0"/>
              <a:t>Fundraising</a:t>
            </a:r>
          </a:p>
          <a:p>
            <a:r>
              <a:rPr lang="de-DE" dirty="0"/>
              <a:t>Hemmungen bzgl. Digitalisierung abbauen, Sorgen und Ängste ernst nehmen</a:t>
            </a:r>
          </a:p>
          <a:p>
            <a:r>
              <a:rPr lang="de-DE" dirty="0"/>
              <a:t>Sicherheit und Datenschutz im digitalen Bereich</a:t>
            </a:r>
          </a:p>
          <a:p>
            <a:r>
              <a:rPr lang="de-DE" dirty="0"/>
              <a:t>Nutzung digitaler Werkzeuge und Künstlicher Intelligenz </a:t>
            </a:r>
            <a:r>
              <a:rPr lang="de-DE" sz="1400" dirty="0"/>
              <a:t>(zur niedrigschwelligen Arbeitserleichterung)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DF6D8E0-920E-1A1B-E79C-DB60C0F9959C}"/>
              </a:ext>
            </a:extLst>
          </p:cNvPr>
          <p:cNvSpPr/>
          <p:nvPr/>
        </p:nvSpPr>
        <p:spPr>
          <a:xfrm>
            <a:off x="8556771" y="1690688"/>
            <a:ext cx="2533475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Hinweis: Die relevanten Themen hervorheben</a:t>
            </a:r>
          </a:p>
        </p:txBody>
      </p:sp>
    </p:spTree>
    <p:extLst>
      <p:ext uri="{BB962C8B-B14F-4D97-AF65-F5344CB8AC3E}">
        <p14:creationId xmlns:p14="http://schemas.microsoft.com/office/powerpoint/2010/main" val="172981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7036D-F39E-CD3E-28E7-49D4D020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7664" cy="1325563"/>
          </a:xfrm>
        </p:spPr>
        <p:txBody>
          <a:bodyPr>
            <a:normAutofit/>
          </a:bodyPr>
          <a:lstStyle/>
          <a:p>
            <a:r>
              <a:rPr lang="de-DE" dirty="0"/>
              <a:t>Verein XY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9BA8784-1147-1784-D0E7-DECC47457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874980"/>
              </p:ext>
            </p:extLst>
          </p:nvPr>
        </p:nvGraphicFramePr>
        <p:xfrm>
          <a:off x="2769415" y="1894125"/>
          <a:ext cx="6653169" cy="285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6F5212C-04CB-0384-995C-45F5495D5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514972"/>
              </p:ext>
            </p:extLst>
          </p:nvPr>
        </p:nvGraphicFramePr>
        <p:xfrm>
          <a:off x="748484" y="2754890"/>
          <a:ext cx="1633989" cy="113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329A5306-F9F8-912D-55B4-E88E055C57D9}"/>
              </a:ext>
            </a:extLst>
          </p:cNvPr>
          <p:cNvSpPr/>
          <p:nvPr/>
        </p:nvSpPr>
        <p:spPr>
          <a:xfrm>
            <a:off x="8690994" y="478172"/>
            <a:ext cx="2323751" cy="1216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5503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DA90703A9F3841B95DEE39D5D766DB" ma:contentTypeVersion="14" ma:contentTypeDescription="Ein neues Dokument erstellen." ma:contentTypeScope="" ma:versionID="cb496db4029b36b08c301fffbe6b8234">
  <xsd:schema xmlns:xsd="http://www.w3.org/2001/XMLSchema" xmlns:xs="http://www.w3.org/2001/XMLSchema" xmlns:p="http://schemas.microsoft.com/office/2006/metadata/properties" xmlns:ns2="d4b28764-d5c0-4428-96de-c323110d48ac" xmlns:ns3="6bbbc1b6-3fd4-4f54-8255-b1245616efd7" targetNamespace="http://schemas.microsoft.com/office/2006/metadata/properties" ma:root="true" ma:fieldsID="01083f74994f86ee67a34785e734db44" ns2:_="" ns3:_="">
    <xsd:import namespace="d4b28764-d5c0-4428-96de-c323110d48ac"/>
    <xsd:import namespace="6bbbc1b6-3fd4-4f54-8255-b1245616e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8764-d5c0-4428-96de-c323110d4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129b7f47-4266-4cd7-b873-fccabbb17f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bc1b6-3fd4-4f54-8255-b1245616efd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b28764-d5c0-4428-96de-c323110d48ac">
      <Terms xmlns="http://schemas.microsoft.com/office/infopath/2007/PartnerControls"/>
    </lcf76f155ced4ddcb4097134ff3c332f>
    <SharedWithUsers xmlns="6bbbc1b6-3fd4-4f54-8255-b1245616efd7">
      <UserInfo>
        <DisplayName>Yannick Nannen</DisplayName>
        <AccountId>25</AccountId>
        <AccountType/>
      </UserInfo>
      <UserInfo>
        <DisplayName>Kristin Schipper</DisplayName>
        <AccountId>26</AccountId>
        <AccountType/>
      </UserInfo>
      <UserInfo>
        <DisplayName>Jens Wortmann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64BDDD6-FB0E-4708-AEAA-C835A984C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8764-d5c0-4428-96de-c323110d48ac"/>
    <ds:schemaRef ds:uri="6bbbc1b6-3fd4-4f54-8255-b1245616ef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75FA2-2738-41C9-BC56-F2910E1D2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3FEFE1-B0BD-4642-8F83-C821F21103A7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d4b28764-d5c0-4428-96de-c323110d48ac"/>
    <ds:schemaRef ds:uri="http://purl.org/dc/elements/1.1/"/>
    <ds:schemaRef ds:uri="6bbbc1b6-3fd4-4f54-8255-b1245616efd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Breitbild</PresentationFormat>
  <Paragraphs>124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</vt:lpstr>
      <vt:lpstr>Individuelles Digitalisierungsvorhaben Verein XY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Beratungsschwerpunkte  </vt:lpstr>
      <vt:lpstr>Verein XY</vt:lpstr>
      <vt:lpstr>Bewertung unserer digitalen Tools</vt:lpstr>
      <vt:lpstr>PowerPoint-Präsentation</vt:lpstr>
      <vt:lpstr>PowerPoint-Präsentation</vt:lpstr>
      <vt:lpstr>Nächste Schritte (Vorschlag)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</dc:title>
  <dc:creator>Verena Rohlmann</dc:creator>
  <cp:lastModifiedBy>Verena Rohlmann</cp:lastModifiedBy>
  <cp:revision>4</cp:revision>
  <cp:lastPrinted>2024-06-05T07:35:18Z</cp:lastPrinted>
  <dcterms:created xsi:type="dcterms:W3CDTF">2024-04-03T06:12:59Z</dcterms:created>
  <dcterms:modified xsi:type="dcterms:W3CDTF">2025-09-17T08:28:25Z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0x01010006DA90703A9F3841B95DEE39D5D766DB</vt:lpwstr>
  </property>
  <property fmtid="{D5CDD505-2E9C-101B-9397-08002B2CF9AE}" pid="3" name="MediaServiceImageTags">
    <vt:lpwstr/>
  </property>
</Properties>
</file>