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5.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6.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9.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10.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11.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12.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15.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notesSlides/notesSlide16.xml" ContentType="application/vnd.openxmlformats-officedocument.presentationml.notesSl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notesSlides/notesSlide17.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12"/>
  </p:notesMasterIdLst>
  <p:sldIdLst>
    <p:sldId id="270" r:id="rId5"/>
    <p:sldId id="3142" r:id="rId6"/>
    <p:sldId id="276" r:id="rId7"/>
    <p:sldId id="3113" r:id="rId8"/>
    <p:sldId id="3135" r:id="rId9"/>
    <p:sldId id="264" r:id="rId10"/>
    <p:sldId id="283" r:id="rId11"/>
    <p:sldId id="290" r:id="rId12"/>
    <p:sldId id="3136" r:id="rId13"/>
    <p:sldId id="3229" r:id="rId14"/>
    <p:sldId id="3185" r:id="rId15"/>
    <p:sldId id="3231" r:id="rId16"/>
    <p:sldId id="3111" r:id="rId17"/>
    <p:sldId id="3110" r:id="rId18"/>
    <p:sldId id="3129" r:id="rId19"/>
    <p:sldId id="3200" r:id="rId20"/>
    <p:sldId id="3187" r:id="rId21"/>
    <p:sldId id="3189" r:id="rId22"/>
    <p:sldId id="3190" r:id="rId23"/>
    <p:sldId id="3192" r:id="rId24"/>
    <p:sldId id="3193" r:id="rId25"/>
    <p:sldId id="3194" r:id="rId26"/>
    <p:sldId id="3195" r:id="rId27"/>
    <p:sldId id="3196" r:id="rId28"/>
    <p:sldId id="3197" r:id="rId29"/>
    <p:sldId id="3199" r:id="rId30"/>
    <p:sldId id="3114" r:id="rId31"/>
    <p:sldId id="3116" r:id="rId32"/>
    <p:sldId id="3117" r:id="rId33"/>
    <p:sldId id="3118" r:id="rId34"/>
    <p:sldId id="3119" r:id="rId35"/>
    <p:sldId id="3121" r:id="rId36"/>
    <p:sldId id="3120" r:id="rId37"/>
    <p:sldId id="3122" r:id="rId38"/>
    <p:sldId id="3236" r:id="rId39"/>
    <p:sldId id="3232" r:id="rId40"/>
    <p:sldId id="3123" r:id="rId41"/>
    <p:sldId id="3137" r:id="rId42"/>
    <p:sldId id="3140" r:id="rId43"/>
    <p:sldId id="3141" r:id="rId44"/>
    <p:sldId id="3233" r:id="rId45"/>
    <p:sldId id="3143" r:id="rId46"/>
    <p:sldId id="3139" r:id="rId47"/>
    <p:sldId id="3144" r:id="rId48"/>
    <p:sldId id="3145" r:id="rId49"/>
    <p:sldId id="3146" r:id="rId50"/>
    <p:sldId id="2246" r:id="rId51"/>
    <p:sldId id="2245" r:id="rId52"/>
    <p:sldId id="257" r:id="rId53"/>
    <p:sldId id="288" r:id="rId54"/>
    <p:sldId id="289" r:id="rId55"/>
    <p:sldId id="292" r:id="rId56"/>
    <p:sldId id="3086" r:id="rId57"/>
    <p:sldId id="3220" r:id="rId58"/>
    <p:sldId id="3221" r:id="rId59"/>
    <p:sldId id="3151" r:id="rId60"/>
    <p:sldId id="3088" r:id="rId61"/>
    <p:sldId id="3089" r:id="rId62"/>
    <p:sldId id="3092" r:id="rId63"/>
    <p:sldId id="3147" r:id="rId64"/>
    <p:sldId id="3148" r:id="rId65"/>
    <p:sldId id="3165" r:id="rId66"/>
    <p:sldId id="3166" r:id="rId67"/>
    <p:sldId id="3174" r:id="rId68"/>
    <p:sldId id="3175" r:id="rId69"/>
    <p:sldId id="3104" r:id="rId70"/>
    <p:sldId id="3112" r:id="rId71"/>
    <p:sldId id="3168" r:id="rId72"/>
    <p:sldId id="3169" r:id="rId73"/>
    <p:sldId id="3171" r:id="rId74"/>
    <p:sldId id="3172" r:id="rId75"/>
    <p:sldId id="3107" r:id="rId76"/>
    <p:sldId id="3105" r:id="rId77"/>
    <p:sldId id="3173" r:id="rId78"/>
    <p:sldId id="3149" r:id="rId79"/>
    <p:sldId id="3235" r:id="rId80"/>
    <p:sldId id="3164" r:id="rId81"/>
    <p:sldId id="274" r:id="rId82"/>
    <p:sldId id="275" r:id="rId83"/>
    <p:sldId id="3213" r:id="rId84"/>
    <p:sldId id="3214" r:id="rId85"/>
    <p:sldId id="3215" r:id="rId86"/>
    <p:sldId id="3223" r:id="rId87"/>
    <p:sldId id="3210" r:id="rId88"/>
    <p:sldId id="3180" r:id="rId89"/>
    <p:sldId id="3178" r:id="rId90"/>
    <p:sldId id="3216" r:id="rId91"/>
    <p:sldId id="3217" r:id="rId92"/>
    <p:sldId id="3212" r:id="rId93"/>
    <p:sldId id="3224" r:id="rId94"/>
    <p:sldId id="3218" r:id="rId95"/>
    <p:sldId id="3219" r:id="rId96"/>
    <p:sldId id="3124" r:id="rId97"/>
    <p:sldId id="3133" r:id="rId98"/>
    <p:sldId id="3226" r:id="rId99"/>
    <p:sldId id="3227" r:id="rId100"/>
    <p:sldId id="3202" r:id="rId101"/>
    <p:sldId id="3132" r:id="rId102"/>
    <p:sldId id="3131" r:id="rId103"/>
    <p:sldId id="3183" r:id="rId104"/>
    <p:sldId id="3203" r:id="rId105"/>
    <p:sldId id="3228" r:id="rId106"/>
    <p:sldId id="3126" r:id="rId107"/>
    <p:sldId id="3127" r:id="rId108"/>
    <p:sldId id="3234" r:id="rId109"/>
    <p:sldId id="3176" r:id="rId110"/>
    <p:sldId id="293" r:id="rId11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Einführung, Ablauf und Hinweise" id="{AA268FF7-2155-4451-AED0-21A13E51FD4D}">
          <p14:sldIdLst>
            <p14:sldId id="270"/>
            <p14:sldId id="3142"/>
            <p14:sldId id="276"/>
          </p14:sldIdLst>
        </p14:section>
        <p14:section name="Vorstellung des Teams und Projektes" id="{4E55F065-AFE0-4FBC-AEC1-04BCDC08E507}">
          <p14:sldIdLst>
            <p14:sldId id="3113"/>
            <p14:sldId id="3135"/>
            <p14:sldId id="264"/>
            <p14:sldId id="283"/>
            <p14:sldId id="290"/>
            <p14:sldId id="3136"/>
            <p14:sldId id="3229"/>
            <p14:sldId id="3185"/>
            <p14:sldId id="3231"/>
            <p14:sldId id="3111"/>
            <p14:sldId id="3110"/>
            <p14:sldId id="3129"/>
            <p14:sldId id="3200"/>
            <p14:sldId id="3187"/>
            <p14:sldId id="3189"/>
            <p14:sldId id="3190"/>
            <p14:sldId id="3192"/>
            <p14:sldId id="3193"/>
            <p14:sldId id="3194"/>
            <p14:sldId id="3195"/>
            <p14:sldId id="3196"/>
            <p14:sldId id="3197"/>
            <p14:sldId id="3199"/>
            <p14:sldId id="3114"/>
            <p14:sldId id="3116"/>
            <p14:sldId id="3117"/>
            <p14:sldId id="3118"/>
            <p14:sldId id="3119"/>
            <p14:sldId id="3121"/>
            <p14:sldId id="3120"/>
            <p14:sldId id="3122"/>
            <p14:sldId id="3236"/>
            <p14:sldId id="3232"/>
            <p14:sldId id="3123"/>
            <p14:sldId id="3137"/>
            <p14:sldId id="3140"/>
            <p14:sldId id="3141"/>
            <p14:sldId id="3233"/>
            <p14:sldId id="3143"/>
            <p14:sldId id="3139"/>
            <p14:sldId id="3144"/>
            <p14:sldId id="3145"/>
            <p14:sldId id="3146"/>
            <p14:sldId id="2246"/>
            <p14:sldId id="2245"/>
            <p14:sldId id="257"/>
            <p14:sldId id="288"/>
            <p14:sldId id="289"/>
            <p14:sldId id="292"/>
            <p14:sldId id="3086"/>
            <p14:sldId id="3220"/>
            <p14:sldId id="3221"/>
            <p14:sldId id="3151"/>
            <p14:sldId id="3088"/>
            <p14:sldId id="3089"/>
            <p14:sldId id="3092"/>
            <p14:sldId id="3147"/>
            <p14:sldId id="3148"/>
            <p14:sldId id="3165"/>
            <p14:sldId id="3166"/>
            <p14:sldId id="3174"/>
            <p14:sldId id="3175"/>
            <p14:sldId id="3104"/>
            <p14:sldId id="3112"/>
            <p14:sldId id="3168"/>
            <p14:sldId id="3169"/>
            <p14:sldId id="3171"/>
            <p14:sldId id="3172"/>
            <p14:sldId id="3107"/>
            <p14:sldId id="3105"/>
            <p14:sldId id="3173"/>
            <p14:sldId id="3149"/>
            <p14:sldId id="3235"/>
            <p14:sldId id="3164"/>
            <p14:sldId id="274"/>
            <p14:sldId id="275"/>
            <p14:sldId id="3213"/>
            <p14:sldId id="3214"/>
            <p14:sldId id="3215"/>
            <p14:sldId id="3223"/>
            <p14:sldId id="3210"/>
            <p14:sldId id="3180"/>
            <p14:sldId id="3178"/>
            <p14:sldId id="3216"/>
            <p14:sldId id="3217"/>
            <p14:sldId id="3212"/>
            <p14:sldId id="3224"/>
            <p14:sldId id="3218"/>
            <p14:sldId id="3219"/>
            <p14:sldId id="3124"/>
            <p14:sldId id="3133"/>
            <p14:sldId id="3226"/>
            <p14:sldId id="3227"/>
            <p14:sldId id="3202"/>
            <p14:sldId id="3132"/>
            <p14:sldId id="3131"/>
            <p14:sldId id="3183"/>
            <p14:sldId id="3203"/>
            <p14:sldId id="3228"/>
            <p14:sldId id="3126"/>
            <p14:sldId id="3127"/>
            <p14:sldId id="3234"/>
            <p14:sldId id="3176"/>
            <p14:sldId id="29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F40"/>
    <a:srgbClr val="2CA02C"/>
    <a:srgbClr val="FF7F0E"/>
    <a:srgbClr val="1F77B4"/>
    <a:srgbClr val="20E6F0"/>
    <a:srgbClr val="FFB9B9"/>
    <a:srgbClr val="58BE34"/>
    <a:srgbClr val="ACE399"/>
    <a:srgbClr val="FF6969"/>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DA1D0B-438B-4324-B416-84D0CF3745B3}" v="45" dt="2025-09-22T07:13:12.737"/>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404" autoAdjust="0"/>
  </p:normalViewPr>
  <p:slideViewPr>
    <p:cSldViewPr snapToGrid="0">
      <p:cViewPr varScale="1">
        <p:scale>
          <a:sx n="87" d="100"/>
          <a:sy n="87" d="100"/>
        </p:scale>
        <p:origin x="528" y="82"/>
      </p:cViewPr>
      <p:guideLst/>
    </p:cSldViewPr>
  </p:slideViewPr>
  <p:notesTextViewPr>
    <p:cViewPr>
      <p:scale>
        <a:sx n="3" d="2"/>
        <a:sy n="3" d="2"/>
      </p:scale>
      <p:origin x="0" y="0"/>
    </p:cViewPr>
  </p:notesTextViewPr>
  <p:notesViewPr>
    <p:cSldViewPr snapToGrid="0">
      <p:cViewPr varScale="1">
        <p:scale>
          <a:sx n="84" d="100"/>
          <a:sy n="84" d="100"/>
        </p:scale>
        <p:origin x="3912" y="9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microsoft.com/office/2016/11/relationships/changesInfo" Target="changesInfos/changesInfo1.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notesMaster" Target="notesMasters/notesMaster1.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presProps" Target="presProps.xml"/><Relationship Id="rId118" Type="http://schemas.microsoft.com/office/2015/10/relationships/revisionInfo" Target="revisionInfo.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erena Rohlmann" userId="a0a3a23d-0713-49d8-aa09-6d69cfc57a3f" providerId="ADAL" clId="{131849C3-B03D-4D6F-9D7E-4773A916D83C}"/>
    <pc:docChg chg="undo custSel addSld delSld modSld sldOrd modSection">
      <pc:chgData name="Verena Rohlmann" userId="a0a3a23d-0713-49d8-aa09-6d69cfc57a3f" providerId="ADAL" clId="{131849C3-B03D-4D6F-9D7E-4773A916D83C}" dt="2025-09-22T07:13:12.737" v="930"/>
      <pc:docMkLst>
        <pc:docMk/>
      </pc:docMkLst>
      <pc:sldChg chg="modTransition">
        <pc:chgData name="Verena Rohlmann" userId="a0a3a23d-0713-49d8-aa09-6d69cfc57a3f" providerId="ADAL" clId="{131849C3-B03D-4D6F-9D7E-4773A916D83C}" dt="2025-09-22T07:13:04.553" v="929"/>
        <pc:sldMkLst>
          <pc:docMk/>
          <pc:sldMk cId="767555999" sldId="276"/>
        </pc:sldMkLst>
      </pc:sldChg>
      <pc:sldChg chg="add">
        <pc:chgData name="Verena Rohlmann" userId="a0a3a23d-0713-49d8-aa09-6d69cfc57a3f" providerId="ADAL" clId="{131849C3-B03D-4D6F-9D7E-4773A916D83C}" dt="2025-09-21T09:35:28.023" v="230"/>
        <pc:sldMkLst>
          <pc:docMk/>
          <pc:sldMk cId="344715282" sldId="3086"/>
        </pc:sldMkLst>
      </pc:sldChg>
      <pc:sldChg chg="del">
        <pc:chgData name="Verena Rohlmann" userId="a0a3a23d-0713-49d8-aa09-6d69cfc57a3f" providerId="ADAL" clId="{131849C3-B03D-4D6F-9D7E-4773A916D83C}" dt="2025-09-21T09:35:22.906" v="229" actId="2696"/>
        <pc:sldMkLst>
          <pc:docMk/>
          <pc:sldMk cId="755030358" sldId="3086"/>
        </pc:sldMkLst>
      </pc:sldChg>
      <pc:sldChg chg="modSp mod ord modTransition">
        <pc:chgData name="Verena Rohlmann" userId="a0a3a23d-0713-49d8-aa09-6d69cfc57a3f" providerId="ADAL" clId="{131849C3-B03D-4D6F-9D7E-4773A916D83C}" dt="2025-09-22T07:13:12.737" v="930"/>
        <pc:sldMkLst>
          <pc:docMk/>
          <pc:sldMk cId="1329335363" sldId="3142"/>
        </pc:sldMkLst>
        <pc:spChg chg="mod">
          <ac:chgData name="Verena Rohlmann" userId="a0a3a23d-0713-49d8-aa09-6d69cfc57a3f" providerId="ADAL" clId="{131849C3-B03D-4D6F-9D7E-4773A916D83C}" dt="2025-09-21T08:55:16.933" v="228" actId="27636"/>
          <ac:spMkLst>
            <pc:docMk/>
            <pc:sldMk cId="1329335363" sldId="3142"/>
            <ac:spMk id="3" creationId="{770BC68E-554B-B5E8-E088-7D62743082D3}"/>
          </ac:spMkLst>
        </pc:spChg>
      </pc:sldChg>
      <pc:sldChg chg="addSp modSp mod">
        <pc:chgData name="Verena Rohlmann" userId="a0a3a23d-0713-49d8-aa09-6d69cfc57a3f" providerId="ADAL" clId="{131849C3-B03D-4D6F-9D7E-4773A916D83C}" dt="2025-09-21T09:46:11.898" v="293" actId="6549"/>
        <pc:sldMkLst>
          <pc:docMk/>
          <pc:sldMk cId="3652879204" sldId="3173"/>
        </pc:sldMkLst>
        <pc:graphicFrameChg chg="add mod modGraphic">
          <ac:chgData name="Verena Rohlmann" userId="a0a3a23d-0713-49d8-aa09-6d69cfc57a3f" providerId="ADAL" clId="{131849C3-B03D-4D6F-9D7E-4773A916D83C}" dt="2025-09-21T09:46:11.898" v="293" actId="6549"/>
          <ac:graphicFrameMkLst>
            <pc:docMk/>
            <pc:sldMk cId="3652879204" sldId="3173"/>
            <ac:graphicFrameMk id="3" creationId="{CE2D3EF1-04C0-BF2A-D5EB-FC669706AB88}"/>
          </ac:graphicFrameMkLst>
        </pc:graphicFrameChg>
        <pc:graphicFrameChg chg="modGraphic">
          <ac:chgData name="Verena Rohlmann" userId="a0a3a23d-0713-49d8-aa09-6d69cfc57a3f" providerId="ADAL" clId="{131849C3-B03D-4D6F-9D7E-4773A916D83C}" dt="2025-09-21T09:43:54.981" v="232" actId="20577"/>
          <ac:graphicFrameMkLst>
            <pc:docMk/>
            <pc:sldMk cId="3652879204" sldId="3173"/>
            <ac:graphicFrameMk id="4" creationId="{FAF8661B-8745-058A-62A9-6F9B2E30A3F6}"/>
          </ac:graphicFrameMkLst>
        </pc:graphicFrameChg>
      </pc:sldChg>
      <pc:sldChg chg="addSp modSp mod modAnim">
        <pc:chgData name="Verena Rohlmann" userId="a0a3a23d-0713-49d8-aa09-6d69cfc57a3f" providerId="ADAL" clId="{131849C3-B03D-4D6F-9D7E-4773A916D83C}" dt="2025-09-21T11:45:06.580" v="690" actId="255"/>
        <pc:sldMkLst>
          <pc:docMk/>
          <pc:sldMk cId="2087309901" sldId="3176"/>
        </pc:sldMkLst>
        <pc:spChg chg="mod">
          <ac:chgData name="Verena Rohlmann" userId="a0a3a23d-0713-49d8-aa09-6d69cfc57a3f" providerId="ADAL" clId="{131849C3-B03D-4D6F-9D7E-4773A916D83C}" dt="2025-09-21T11:42:38.800" v="577" actId="1076"/>
          <ac:spMkLst>
            <pc:docMk/>
            <pc:sldMk cId="2087309901" sldId="3176"/>
            <ac:spMk id="6" creationId="{7A0BEC3A-6C2B-73B7-101C-D6D5B4B839AF}"/>
          </ac:spMkLst>
        </pc:spChg>
        <pc:graphicFrameChg chg="add mod modGraphic">
          <ac:chgData name="Verena Rohlmann" userId="a0a3a23d-0713-49d8-aa09-6d69cfc57a3f" providerId="ADAL" clId="{131849C3-B03D-4D6F-9D7E-4773A916D83C}" dt="2025-09-21T11:45:06.580" v="690" actId="255"/>
          <ac:graphicFrameMkLst>
            <pc:docMk/>
            <pc:sldMk cId="2087309901" sldId="3176"/>
            <ac:graphicFrameMk id="2" creationId="{317950FD-DCC4-0B94-BA7E-808EA507C759}"/>
          </ac:graphicFrameMkLst>
        </pc:graphicFrameChg>
        <pc:picChg chg="add mod">
          <ac:chgData name="Verena Rohlmann" userId="a0a3a23d-0713-49d8-aa09-6d69cfc57a3f" providerId="ADAL" clId="{131849C3-B03D-4D6F-9D7E-4773A916D83C}" dt="2025-09-21T11:43:44.064" v="584" actId="1076"/>
          <ac:picMkLst>
            <pc:docMk/>
            <pc:sldMk cId="2087309901" sldId="3176"/>
            <ac:picMk id="4" creationId="{1DB7F2DE-E80D-CF09-C7DF-5A0D94E9E397}"/>
          </ac:picMkLst>
        </pc:picChg>
        <pc:picChg chg="add mod">
          <ac:chgData name="Verena Rohlmann" userId="a0a3a23d-0713-49d8-aa09-6d69cfc57a3f" providerId="ADAL" clId="{131849C3-B03D-4D6F-9D7E-4773A916D83C}" dt="2025-09-21T11:44:47.315" v="644" actId="1076"/>
          <ac:picMkLst>
            <pc:docMk/>
            <pc:sldMk cId="2087309901" sldId="3176"/>
            <ac:picMk id="5" creationId="{ED502207-E4A5-7FA0-7D73-AF6B6EF4F70F}"/>
          </ac:picMkLst>
        </pc:picChg>
      </pc:sldChg>
      <pc:sldChg chg="addSp modSp mod">
        <pc:chgData name="Verena Rohlmann" userId="a0a3a23d-0713-49d8-aa09-6d69cfc57a3f" providerId="ADAL" clId="{131849C3-B03D-4D6F-9D7E-4773A916D83C}" dt="2025-09-22T07:12:27.065" v="928" actId="1076"/>
        <pc:sldMkLst>
          <pc:docMk/>
          <pc:sldMk cId="2446974090" sldId="3212"/>
        </pc:sldMkLst>
        <pc:spChg chg="add mod">
          <ac:chgData name="Verena Rohlmann" userId="a0a3a23d-0713-49d8-aa09-6d69cfc57a3f" providerId="ADAL" clId="{131849C3-B03D-4D6F-9D7E-4773A916D83C}" dt="2025-09-21T10:50:04.238" v="511" actId="20577"/>
          <ac:spMkLst>
            <pc:docMk/>
            <pc:sldMk cId="2446974090" sldId="3212"/>
            <ac:spMk id="5" creationId="{A598A630-4BEB-24B4-7B10-64269B54DAD4}"/>
          </ac:spMkLst>
        </pc:spChg>
        <pc:spChg chg="add mod">
          <ac:chgData name="Verena Rohlmann" userId="a0a3a23d-0713-49d8-aa09-6d69cfc57a3f" providerId="ADAL" clId="{131849C3-B03D-4D6F-9D7E-4773A916D83C}" dt="2025-09-22T07:12:27.065" v="928" actId="1076"/>
          <ac:spMkLst>
            <pc:docMk/>
            <pc:sldMk cId="2446974090" sldId="3212"/>
            <ac:spMk id="7" creationId="{C5CBDFC5-C6C4-B379-561F-F3F0D57FB439}"/>
          </ac:spMkLst>
        </pc:spChg>
        <pc:picChg chg="mod">
          <ac:chgData name="Verena Rohlmann" userId="a0a3a23d-0713-49d8-aa09-6d69cfc57a3f" providerId="ADAL" clId="{131849C3-B03D-4D6F-9D7E-4773A916D83C}" dt="2025-09-22T07:11:14.009" v="915" actId="1076"/>
          <ac:picMkLst>
            <pc:docMk/>
            <pc:sldMk cId="2446974090" sldId="3212"/>
            <ac:picMk id="4" creationId="{5DC83401-0B2F-AB7C-4DEF-9697A2C297F8}"/>
          </ac:picMkLst>
        </pc:picChg>
        <pc:picChg chg="add mod">
          <ac:chgData name="Verena Rohlmann" userId="a0a3a23d-0713-49d8-aa09-6d69cfc57a3f" providerId="ADAL" clId="{131849C3-B03D-4D6F-9D7E-4773A916D83C}" dt="2025-09-21T10:49:52.305" v="508" actId="1076"/>
          <ac:picMkLst>
            <pc:docMk/>
            <pc:sldMk cId="2446974090" sldId="3212"/>
            <ac:picMk id="6" creationId="{185C26FF-6FEF-7FE0-6E50-EF9DE09F2126}"/>
          </ac:picMkLst>
        </pc:picChg>
        <pc:cxnChg chg="add mod">
          <ac:chgData name="Verena Rohlmann" userId="a0a3a23d-0713-49d8-aa09-6d69cfc57a3f" providerId="ADAL" clId="{131849C3-B03D-4D6F-9D7E-4773A916D83C}" dt="2025-09-21T10:48:42.967" v="454" actId="208"/>
          <ac:cxnSpMkLst>
            <pc:docMk/>
            <pc:sldMk cId="2446974090" sldId="3212"/>
            <ac:cxnSpMk id="3" creationId="{8F728EB2-573D-1F00-8BEF-418EB396B9D1}"/>
          </ac:cxnSpMkLst>
        </pc:cxnChg>
      </pc:sldChg>
      <pc:sldChg chg="ord">
        <pc:chgData name="Verena Rohlmann" userId="a0a3a23d-0713-49d8-aa09-6d69cfc57a3f" providerId="ADAL" clId="{131849C3-B03D-4D6F-9D7E-4773A916D83C}" dt="2025-09-21T11:12:07.582" v="562"/>
        <pc:sldMkLst>
          <pc:docMk/>
          <pc:sldMk cId="2114475338" sldId="3213"/>
        </pc:sldMkLst>
      </pc:sldChg>
      <pc:sldChg chg="ord">
        <pc:chgData name="Verena Rohlmann" userId="a0a3a23d-0713-49d8-aa09-6d69cfc57a3f" providerId="ADAL" clId="{131849C3-B03D-4D6F-9D7E-4773A916D83C}" dt="2025-09-21T11:12:08.893" v="564"/>
        <pc:sldMkLst>
          <pc:docMk/>
          <pc:sldMk cId="130344554" sldId="3214"/>
        </pc:sldMkLst>
      </pc:sldChg>
      <pc:sldChg chg="ord">
        <pc:chgData name="Verena Rohlmann" userId="a0a3a23d-0713-49d8-aa09-6d69cfc57a3f" providerId="ADAL" clId="{131849C3-B03D-4D6F-9D7E-4773A916D83C}" dt="2025-09-21T11:12:10.096" v="566"/>
        <pc:sldMkLst>
          <pc:docMk/>
          <pc:sldMk cId="444516436" sldId="3215"/>
        </pc:sldMkLst>
      </pc:sldChg>
      <pc:sldChg chg="ord">
        <pc:chgData name="Verena Rohlmann" userId="a0a3a23d-0713-49d8-aa09-6d69cfc57a3f" providerId="ADAL" clId="{131849C3-B03D-4D6F-9D7E-4773A916D83C}" dt="2025-09-21T10:44:07.775" v="371"/>
        <pc:sldMkLst>
          <pc:docMk/>
          <pc:sldMk cId="2445783400" sldId="3219"/>
        </pc:sldMkLst>
      </pc:sldChg>
      <pc:sldChg chg="modSp mod">
        <pc:chgData name="Verena Rohlmann" userId="a0a3a23d-0713-49d8-aa09-6d69cfc57a3f" providerId="ADAL" clId="{131849C3-B03D-4D6F-9D7E-4773A916D83C}" dt="2025-09-22T07:10:03.882" v="872" actId="20577"/>
        <pc:sldMkLst>
          <pc:docMk/>
          <pc:sldMk cId="1530827062" sldId="3220"/>
        </pc:sldMkLst>
        <pc:spChg chg="mod">
          <ac:chgData name="Verena Rohlmann" userId="a0a3a23d-0713-49d8-aa09-6d69cfc57a3f" providerId="ADAL" clId="{131849C3-B03D-4D6F-9D7E-4773A916D83C}" dt="2025-09-22T07:10:03.882" v="872" actId="20577"/>
          <ac:spMkLst>
            <pc:docMk/>
            <pc:sldMk cId="1530827062" sldId="3220"/>
            <ac:spMk id="3" creationId="{F04F3B7B-8A09-B710-1723-99B90B43AF90}"/>
          </ac:spMkLst>
        </pc:spChg>
      </pc:sldChg>
      <pc:sldChg chg="modSp mod">
        <pc:chgData name="Verena Rohlmann" userId="a0a3a23d-0713-49d8-aa09-6d69cfc57a3f" providerId="ADAL" clId="{131849C3-B03D-4D6F-9D7E-4773A916D83C}" dt="2025-09-22T07:10:24.570" v="911" actId="20577"/>
        <pc:sldMkLst>
          <pc:docMk/>
          <pc:sldMk cId="2310529229" sldId="3221"/>
        </pc:sldMkLst>
        <pc:spChg chg="mod">
          <ac:chgData name="Verena Rohlmann" userId="a0a3a23d-0713-49d8-aa09-6d69cfc57a3f" providerId="ADAL" clId="{131849C3-B03D-4D6F-9D7E-4773A916D83C}" dt="2025-09-22T07:10:24.570" v="911" actId="20577"/>
          <ac:spMkLst>
            <pc:docMk/>
            <pc:sldMk cId="2310529229" sldId="3221"/>
            <ac:spMk id="3" creationId="{0181A347-77F2-0A0B-4BDF-4C2C8A2D8644}"/>
          </ac:spMkLst>
        </pc:spChg>
      </pc:sldChg>
      <pc:sldChg chg="addSp modSp mod ord">
        <pc:chgData name="Verena Rohlmann" userId="a0a3a23d-0713-49d8-aa09-6d69cfc57a3f" providerId="ADAL" clId="{131849C3-B03D-4D6F-9D7E-4773A916D83C}" dt="2025-09-21T11:11:13.400" v="560"/>
        <pc:sldMkLst>
          <pc:docMk/>
          <pc:sldMk cId="4192399499" sldId="3223"/>
        </pc:sldMkLst>
        <pc:spChg chg="mod">
          <ac:chgData name="Verena Rohlmann" userId="a0a3a23d-0713-49d8-aa09-6d69cfc57a3f" providerId="ADAL" clId="{131849C3-B03D-4D6F-9D7E-4773A916D83C}" dt="2025-09-21T11:06:33.396" v="556" actId="1076"/>
          <ac:spMkLst>
            <pc:docMk/>
            <pc:sldMk cId="4192399499" sldId="3223"/>
            <ac:spMk id="2" creationId="{0D0B5CA5-7339-21DD-F207-1A32AFC34C2B}"/>
          </ac:spMkLst>
        </pc:spChg>
        <pc:picChg chg="add mod">
          <ac:chgData name="Verena Rohlmann" userId="a0a3a23d-0713-49d8-aa09-6d69cfc57a3f" providerId="ADAL" clId="{131849C3-B03D-4D6F-9D7E-4773A916D83C}" dt="2025-09-21T11:06:13.349" v="531" actId="1076"/>
          <ac:picMkLst>
            <pc:docMk/>
            <pc:sldMk cId="4192399499" sldId="3223"/>
            <ac:picMk id="4" creationId="{6D7E1AA1-D7CF-E642-3D60-B9F9BD1C6D6E}"/>
          </ac:picMkLst>
        </pc:picChg>
      </pc:sldChg>
      <pc:sldChg chg="addSp delSp modSp mod">
        <pc:chgData name="Verena Rohlmann" userId="a0a3a23d-0713-49d8-aa09-6d69cfc57a3f" providerId="ADAL" clId="{131849C3-B03D-4D6F-9D7E-4773A916D83C}" dt="2025-09-21T10:46:38.364" v="418" actId="20577"/>
        <pc:sldMkLst>
          <pc:docMk/>
          <pc:sldMk cId="1958457297" sldId="3224"/>
        </pc:sldMkLst>
        <pc:spChg chg="mod">
          <ac:chgData name="Verena Rohlmann" userId="a0a3a23d-0713-49d8-aa09-6d69cfc57a3f" providerId="ADAL" clId="{131849C3-B03D-4D6F-9D7E-4773A916D83C}" dt="2025-09-21T10:46:38.364" v="418" actId="20577"/>
          <ac:spMkLst>
            <pc:docMk/>
            <pc:sldMk cId="1958457297" sldId="3224"/>
            <ac:spMk id="2" creationId="{96A9EFB3-F19A-8FA9-FE19-949B9D25E792}"/>
          </ac:spMkLst>
        </pc:spChg>
        <pc:picChg chg="add">
          <ac:chgData name="Verena Rohlmann" userId="a0a3a23d-0713-49d8-aa09-6d69cfc57a3f" providerId="ADAL" clId="{131849C3-B03D-4D6F-9D7E-4773A916D83C}" dt="2025-09-21T10:46:10.461" v="408"/>
          <ac:picMkLst>
            <pc:docMk/>
            <pc:sldMk cId="1958457297" sldId="3224"/>
            <ac:picMk id="3" creationId="{5FC012C4-989F-5D70-370A-2083F13522F8}"/>
          </ac:picMkLst>
        </pc:picChg>
        <pc:picChg chg="add del">
          <ac:chgData name="Verena Rohlmann" userId="a0a3a23d-0713-49d8-aa09-6d69cfc57a3f" providerId="ADAL" clId="{131849C3-B03D-4D6F-9D7E-4773A916D83C}" dt="2025-09-21T10:44:48.888" v="376" actId="478"/>
          <ac:picMkLst>
            <pc:docMk/>
            <pc:sldMk cId="1958457297" sldId="3224"/>
            <ac:picMk id="1026" creationId="{184C766A-31FF-AF0B-5611-57303D19BD6A}"/>
          </ac:picMkLst>
        </pc:picChg>
      </pc:sldChg>
      <pc:sldChg chg="modSp new mod">
        <pc:chgData name="Verena Rohlmann" userId="a0a3a23d-0713-49d8-aa09-6d69cfc57a3f" providerId="ADAL" clId="{131849C3-B03D-4D6F-9D7E-4773A916D83C}" dt="2025-09-21T09:54:16.872" v="368" actId="255"/>
        <pc:sldMkLst>
          <pc:docMk/>
          <pc:sldMk cId="878005707" sldId="3235"/>
        </pc:sldMkLst>
        <pc:spChg chg="mod">
          <ac:chgData name="Verena Rohlmann" userId="a0a3a23d-0713-49d8-aa09-6d69cfc57a3f" providerId="ADAL" clId="{131849C3-B03D-4D6F-9D7E-4773A916D83C}" dt="2025-09-21T09:54:02.055" v="366" actId="108"/>
          <ac:spMkLst>
            <pc:docMk/>
            <pc:sldMk cId="878005707" sldId="3235"/>
            <ac:spMk id="2" creationId="{188E1F1A-399C-5DC1-AE14-99152DA75CC6}"/>
          </ac:spMkLst>
        </pc:spChg>
        <pc:spChg chg="mod">
          <ac:chgData name="Verena Rohlmann" userId="a0a3a23d-0713-49d8-aa09-6d69cfc57a3f" providerId="ADAL" clId="{131849C3-B03D-4D6F-9D7E-4773A916D83C}" dt="2025-09-21T09:54:16.872" v="368" actId="255"/>
          <ac:spMkLst>
            <pc:docMk/>
            <pc:sldMk cId="878005707" sldId="3235"/>
            <ac:spMk id="3" creationId="{73DFB2CC-A975-F49B-40CE-7EEECC4D9BFC}"/>
          </ac:spMkLst>
        </pc:spChg>
      </pc:sldChg>
      <pc:sldChg chg="new del">
        <pc:chgData name="Verena Rohlmann" userId="a0a3a23d-0713-49d8-aa09-6d69cfc57a3f" providerId="ADAL" clId="{131849C3-B03D-4D6F-9D7E-4773A916D83C}" dt="2025-09-21T10:44:44.112" v="375" actId="47"/>
        <pc:sldMkLst>
          <pc:docMk/>
          <pc:sldMk cId="3335243932" sldId="3236"/>
        </pc:sldMkLst>
      </pc:sldChg>
      <pc:sldChg chg="delSp add setBg delDesignElem">
        <pc:chgData name="Verena Rohlmann" userId="a0a3a23d-0713-49d8-aa09-6d69cfc57a3f" providerId="ADAL" clId="{131849C3-B03D-4D6F-9D7E-4773A916D83C}" dt="2025-09-21T11:07:54.283" v="558"/>
        <pc:sldMkLst>
          <pc:docMk/>
          <pc:sldMk cId="3604663796" sldId="3236"/>
        </pc:sldMkLst>
        <pc:spChg chg="del">
          <ac:chgData name="Verena Rohlmann" userId="a0a3a23d-0713-49d8-aa09-6d69cfc57a3f" providerId="ADAL" clId="{131849C3-B03D-4D6F-9D7E-4773A916D83C}" dt="2025-09-21T11:07:54.283" v="558"/>
          <ac:spMkLst>
            <pc:docMk/>
            <pc:sldMk cId="3604663796" sldId="3236"/>
            <ac:spMk id="21" creationId="{84851F5B-C666-A50D-0E63-4C693A117219}"/>
          </ac:spMkLst>
        </pc:spChg>
        <pc:spChg chg="del">
          <ac:chgData name="Verena Rohlmann" userId="a0a3a23d-0713-49d8-aa09-6d69cfc57a3f" providerId="ADAL" clId="{131849C3-B03D-4D6F-9D7E-4773A916D83C}" dt="2025-09-21T11:07:54.283" v="558"/>
          <ac:spMkLst>
            <pc:docMk/>
            <pc:sldMk cId="3604663796" sldId="3236"/>
            <ac:spMk id="23" creationId="{5D8E5AA2-F2F6-A426-DCE9-873B9D1FFA4C}"/>
          </ac:spMkLst>
        </pc:spChg>
      </pc:sldChg>
      <pc:sldChg chg="addSp delSp modSp add del mod ord setBg delDesignElem">
        <pc:chgData name="Verena Rohlmann" userId="a0a3a23d-0713-49d8-aa09-6d69cfc57a3f" providerId="ADAL" clId="{131849C3-B03D-4D6F-9D7E-4773A916D83C}" dt="2025-09-21T10:50:07.485" v="512" actId="47"/>
        <pc:sldMkLst>
          <pc:docMk/>
          <pc:sldMk cId="3882263818" sldId="3237"/>
        </pc:sldMkLst>
        <pc:spChg chg="mod">
          <ac:chgData name="Verena Rohlmann" userId="a0a3a23d-0713-49d8-aa09-6d69cfc57a3f" providerId="ADAL" clId="{131849C3-B03D-4D6F-9D7E-4773A916D83C}" dt="2025-09-21T10:47:00.361" v="449" actId="5793"/>
          <ac:spMkLst>
            <pc:docMk/>
            <pc:sldMk cId="3882263818" sldId="3237"/>
            <ac:spMk id="2" creationId="{A7FD5A80-8B04-B804-5037-CB58BBC5E4AC}"/>
          </ac:spMkLst>
        </pc:spChg>
        <pc:spChg chg="add del mod">
          <ac:chgData name="Verena Rohlmann" userId="a0a3a23d-0713-49d8-aa09-6d69cfc57a3f" providerId="ADAL" clId="{131849C3-B03D-4D6F-9D7E-4773A916D83C}" dt="2025-09-21T10:46:39.583" v="420" actId="14100"/>
          <ac:spMkLst>
            <pc:docMk/>
            <pc:sldMk cId="3882263818" sldId="3237"/>
            <ac:spMk id="3" creationId="{B5F30F75-36AE-14D7-387C-636523BB8356}"/>
          </ac:spMkLst>
        </pc:spChg>
        <pc:spChg chg="add mod">
          <ac:chgData name="Verena Rohlmann" userId="a0a3a23d-0713-49d8-aa09-6d69cfc57a3f" providerId="ADAL" clId="{131849C3-B03D-4D6F-9D7E-4773A916D83C}" dt="2025-09-21T10:46:40.373" v="421"/>
          <ac:spMkLst>
            <pc:docMk/>
            <pc:sldMk cId="3882263818" sldId="3237"/>
            <ac:spMk id="4" creationId="{664041B4-8315-3B19-0549-FDBDA8217F8B}"/>
          </ac:spMkLst>
        </pc:spChg>
        <pc:spChg chg="add">
          <ac:chgData name="Verena Rohlmann" userId="a0a3a23d-0713-49d8-aa09-6d69cfc57a3f" providerId="ADAL" clId="{131849C3-B03D-4D6F-9D7E-4773A916D83C}" dt="2025-09-21T10:45:59.482" v="407"/>
          <ac:spMkLst>
            <pc:docMk/>
            <pc:sldMk cId="3882263818" sldId="3237"/>
            <ac:spMk id="6" creationId="{D0E79B35-0890-017A-D8DF-6809E9DDC754}"/>
          </ac:spMkLst>
        </pc:spChg>
        <pc:spChg chg="add del">
          <ac:chgData name="Verena Rohlmann" userId="a0a3a23d-0713-49d8-aa09-6d69cfc57a3f" providerId="ADAL" clId="{131849C3-B03D-4D6F-9D7E-4773A916D83C}" dt="2025-09-21T10:46:50.877" v="429" actId="478"/>
          <ac:spMkLst>
            <pc:docMk/>
            <pc:sldMk cId="3882263818" sldId="3237"/>
            <ac:spMk id="8" creationId="{F3229E61-C303-F952-4673-3D8D380A2FD9}"/>
          </ac:spMkLst>
        </pc:spChg>
        <pc:spChg chg="del">
          <ac:chgData name="Verena Rohlmann" userId="a0a3a23d-0713-49d8-aa09-6d69cfc57a3f" providerId="ADAL" clId="{131849C3-B03D-4D6F-9D7E-4773A916D83C}" dt="2025-09-21T10:44:42.881" v="374"/>
          <ac:spMkLst>
            <pc:docMk/>
            <pc:sldMk cId="3882263818" sldId="3237"/>
            <ac:spMk id="17" creationId="{5E693D1A-0BF5-870A-C0B9-16A479ACE0A0}"/>
          </ac:spMkLst>
        </pc:spChg>
        <pc:spChg chg="del">
          <ac:chgData name="Verena Rohlmann" userId="a0a3a23d-0713-49d8-aa09-6d69cfc57a3f" providerId="ADAL" clId="{131849C3-B03D-4D6F-9D7E-4773A916D83C}" dt="2025-09-21T10:44:42.881" v="374"/>
          <ac:spMkLst>
            <pc:docMk/>
            <pc:sldMk cId="3882263818" sldId="3237"/>
            <ac:spMk id="19" creationId="{31BC7DF5-D6B1-7D98-E25E-441A4865B0A6}"/>
          </ac:spMkLst>
        </pc:spChg>
        <pc:spChg chg="del">
          <ac:chgData name="Verena Rohlmann" userId="a0a3a23d-0713-49d8-aa09-6d69cfc57a3f" providerId="ADAL" clId="{131849C3-B03D-4D6F-9D7E-4773A916D83C}" dt="2025-09-21T10:44:42.881" v="374"/>
          <ac:spMkLst>
            <pc:docMk/>
            <pc:sldMk cId="3882263818" sldId="3237"/>
            <ac:spMk id="21" creationId="{92C3E0DB-5883-EBC4-A86B-CB0483334509}"/>
          </ac:spMkLst>
        </pc:spChg>
        <pc:picChg chg="add del mod">
          <ac:chgData name="Verena Rohlmann" userId="a0a3a23d-0713-49d8-aa09-6d69cfc57a3f" providerId="ADAL" clId="{131849C3-B03D-4D6F-9D7E-4773A916D83C}" dt="2025-09-21T10:46:45.667" v="426" actId="478"/>
          <ac:picMkLst>
            <pc:docMk/>
            <pc:sldMk cId="3882263818" sldId="3237"/>
            <ac:picMk id="5" creationId="{8002FAF9-FDA2-FF19-3B10-77B0B206C6F2}"/>
          </ac:picMkLst>
        </pc:picChg>
        <pc:picChg chg="add mod">
          <ac:chgData name="Verena Rohlmann" userId="a0a3a23d-0713-49d8-aa09-6d69cfc57a3f" providerId="ADAL" clId="{131849C3-B03D-4D6F-9D7E-4773A916D83C}" dt="2025-09-21T10:46:30.542" v="415" actId="14100"/>
          <ac:picMkLst>
            <pc:docMk/>
            <pc:sldMk cId="3882263818" sldId="3237"/>
            <ac:picMk id="7" creationId="{47F66539-A345-EF64-C544-5514BC4B7524}"/>
          </ac:picMkLst>
        </pc:picChg>
        <pc:picChg chg="add mod">
          <ac:chgData name="Verena Rohlmann" userId="a0a3a23d-0713-49d8-aa09-6d69cfc57a3f" providerId="ADAL" clId="{131849C3-B03D-4D6F-9D7E-4773A916D83C}" dt="2025-09-21T10:46:55.946" v="432" actId="1076"/>
          <ac:picMkLst>
            <pc:docMk/>
            <pc:sldMk cId="3882263818" sldId="3237"/>
            <ac:picMk id="9" creationId="{44CDD390-2B74-1CF9-B4D2-526302168EDD}"/>
          </ac:picMkLst>
        </pc:picChg>
        <pc:picChg chg="add del mod">
          <ac:chgData name="Verena Rohlmann" userId="a0a3a23d-0713-49d8-aa09-6d69cfc57a3f" providerId="ADAL" clId="{131849C3-B03D-4D6F-9D7E-4773A916D83C}" dt="2025-09-21T10:46:47.601" v="427" actId="478"/>
          <ac:picMkLst>
            <pc:docMk/>
            <pc:sldMk cId="3882263818" sldId="3237"/>
            <ac:picMk id="1026" creationId="{409D096C-A008-AD71-D4AC-61387D03D8A3}"/>
          </ac:picMkLst>
        </pc:picChg>
      </pc:sldChg>
      <pc:sldChg chg="new del">
        <pc:chgData name="Verena Rohlmann" userId="a0a3a23d-0713-49d8-aa09-6d69cfc57a3f" providerId="ADAL" clId="{131849C3-B03D-4D6F-9D7E-4773A916D83C}" dt="2025-09-21T10:50:08.070" v="513" actId="47"/>
        <pc:sldMkLst>
          <pc:docMk/>
          <pc:sldMk cId="921668383" sldId="3238"/>
        </pc:sldMkLst>
      </pc:sldChg>
      <pc:sldChg chg="delSp add del setBg delDesignElem">
        <pc:chgData name="Verena Rohlmann" userId="a0a3a23d-0713-49d8-aa09-6d69cfc57a3f" providerId="ADAL" clId="{131849C3-B03D-4D6F-9D7E-4773A916D83C}" dt="2025-09-21T10:44:59.048" v="379" actId="47"/>
        <pc:sldMkLst>
          <pc:docMk/>
          <pc:sldMk cId="3410875662" sldId="3238"/>
        </pc:sldMkLst>
        <pc:spChg chg="del">
          <ac:chgData name="Verena Rohlmann" userId="a0a3a23d-0713-49d8-aa09-6d69cfc57a3f" providerId="ADAL" clId="{131849C3-B03D-4D6F-9D7E-4773A916D83C}" dt="2025-09-21T10:44:57.062" v="378"/>
          <ac:spMkLst>
            <pc:docMk/>
            <pc:sldMk cId="3410875662" sldId="3238"/>
            <ac:spMk id="17" creationId="{62394D07-3AC2-5D0F-A036-098B8AEC9CAE}"/>
          </ac:spMkLst>
        </pc:spChg>
        <pc:spChg chg="del">
          <ac:chgData name="Verena Rohlmann" userId="a0a3a23d-0713-49d8-aa09-6d69cfc57a3f" providerId="ADAL" clId="{131849C3-B03D-4D6F-9D7E-4773A916D83C}" dt="2025-09-21T10:44:57.062" v="378"/>
          <ac:spMkLst>
            <pc:docMk/>
            <pc:sldMk cId="3410875662" sldId="3238"/>
            <ac:spMk id="19" creationId="{22A77BAF-7E1F-A70F-5672-91DD9551AF02}"/>
          </ac:spMkLst>
        </pc:spChg>
        <pc:spChg chg="del">
          <ac:chgData name="Verena Rohlmann" userId="a0a3a23d-0713-49d8-aa09-6d69cfc57a3f" providerId="ADAL" clId="{131849C3-B03D-4D6F-9D7E-4773A916D83C}" dt="2025-09-21T10:44:57.062" v="378"/>
          <ac:spMkLst>
            <pc:docMk/>
            <pc:sldMk cId="3410875662" sldId="3238"/>
            <ac:spMk id="21" creationId="{D058A978-DB9C-5FA1-2B09-FDE3AA1EFF73}"/>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stacked"/>
        <c:varyColors val="0"/>
        <c:ser>
          <c:idx val="0"/>
          <c:order val="0"/>
          <c:tx>
            <c:strRef>
              <c:f>Tabelle1!$B$1</c:f>
              <c:strCache>
                <c:ptCount val="1"/>
                <c:pt idx="0">
                  <c:v>Datenreihe 1</c:v>
                </c:pt>
              </c:strCache>
            </c:strRef>
          </c:tx>
          <c:spPr>
            <a:solidFill>
              <a:schemeClr val="dk1">
                <a:tint val="88000"/>
              </a:schemeClr>
            </a:solidFill>
            <a:ln>
              <a:noFill/>
            </a:ln>
            <a:effectLst/>
          </c:spPr>
          <c:invertIfNegative val="0"/>
          <c:dPt>
            <c:idx val="0"/>
            <c:invertIfNegative val="0"/>
            <c:bubble3D val="0"/>
            <c:spPr>
              <a:solidFill>
                <a:schemeClr val="tx2">
                  <a:lumMod val="50000"/>
                  <a:lumOff val="50000"/>
                </a:schemeClr>
              </a:solidFill>
              <a:ln>
                <a:noFill/>
              </a:ln>
              <a:effectLst/>
            </c:spPr>
            <c:extLst>
              <c:ext xmlns:c16="http://schemas.microsoft.com/office/drawing/2014/chart" uri="{C3380CC4-5D6E-409C-BE32-E72D297353CC}">
                <c16:uniqueId val="{00000003-3342-40F3-965A-7C8506541F7D}"/>
              </c:ext>
            </c:extLst>
          </c:dPt>
          <c:dPt>
            <c:idx val="1"/>
            <c:invertIfNegative val="0"/>
            <c:bubble3D val="0"/>
            <c:spPr>
              <a:solidFill>
                <a:schemeClr val="accent5">
                  <a:lumMod val="60000"/>
                  <a:lumOff val="40000"/>
                </a:schemeClr>
              </a:solidFill>
              <a:ln>
                <a:noFill/>
              </a:ln>
              <a:effectLst/>
            </c:spPr>
            <c:extLst>
              <c:ext xmlns:c16="http://schemas.microsoft.com/office/drawing/2014/chart" uri="{C3380CC4-5D6E-409C-BE32-E72D297353CC}">
                <c16:uniqueId val="{00000004-3342-40F3-965A-7C8506541F7D}"/>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Tabelle1!$A$2:$A$3</c:f>
              <c:strCache>
                <c:ptCount val="2"/>
                <c:pt idx="0">
                  <c:v>Vereine</c:v>
                </c:pt>
                <c:pt idx="1">
                  <c:v>gemeinnützige Organisationen</c:v>
                </c:pt>
              </c:strCache>
            </c:strRef>
          </c:cat>
          <c:val>
            <c:numRef>
              <c:f>Tabelle1!$B$2:$B$3</c:f>
              <c:numCache>
                <c:formatCode>General</c:formatCode>
                <c:ptCount val="2"/>
                <c:pt idx="0">
                  <c:v>23</c:v>
                </c:pt>
                <c:pt idx="1">
                  <c:v>15</c:v>
                </c:pt>
              </c:numCache>
            </c:numRef>
          </c:val>
          <c:extLst>
            <c:ext xmlns:c16="http://schemas.microsoft.com/office/drawing/2014/chart" uri="{C3380CC4-5D6E-409C-BE32-E72D297353CC}">
              <c16:uniqueId val="{00000000-3342-40F3-965A-7C8506541F7D}"/>
            </c:ext>
          </c:extLst>
        </c:ser>
        <c:dLbls>
          <c:dLblPos val="ctr"/>
          <c:showLegendKey val="0"/>
          <c:showVal val="1"/>
          <c:showCatName val="0"/>
          <c:showSerName val="0"/>
          <c:showPercent val="0"/>
          <c:showBubbleSize val="0"/>
        </c:dLbls>
        <c:gapWidth val="150"/>
        <c:overlap val="100"/>
        <c:axId val="1030320863"/>
        <c:axId val="1030323263"/>
      </c:barChart>
      <c:catAx>
        <c:axId val="1030320863"/>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de-DE"/>
          </a:p>
        </c:txPr>
        <c:crossAx val="1030323263"/>
        <c:crosses val="autoZero"/>
        <c:auto val="1"/>
        <c:lblAlgn val="ctr"/>
        <c:lblOffset val="100"/>
        <c:noMultiLvlLbl val="0"/>
      </c:catAx>
      <c:valAx>
        <c:axId val="1030323263"/>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de-DE"/>
          </a:p>
        </c:txPr>
        <c:crossAx val="1030320863"/>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lt1"/>
    </a:solidFill>
    <a:ln w="9525" cap="flat" cmpd="sng" algn="ctr">
      <a:solidFill>
        <a:schemeClr val="dk1">
          <a:lumMod val="15000"/>
          <a:lumOff val="85000"/>
        </a:schemeClr>
      </a:solidFill>
      <a:round/>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pieChart>
        <c:varyColors val="1"/>
        <c:ser>
          <c:idx val="0"/>
          <c:order val="0"/>
          <c:tx>
            <c:strRef>
              <c:f>Tabelle1!$B$1</c:f>
              <c:strCache>
                <c:ptCount val="1"/>
                <c:pt idx="0">
                  <c:v>Datenreihe 1</c:v>
                </c:pt>
              </c:strCache>
            </c:strRef>
          </c:tx>
          <c:dPt>
            <c:idx val="0"/>
            <c:bubble3D val="0"/>
            <c:spPr>
              <a:solidFill>
                <a:srgbClr val="2CA02C"/>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1-FE49-4EDB-B964-FF616D95C735}"/>
              </c:ext>
            </c:extLst>
          </c:dPt>
          <c:dPt>
            <c:idx val="1"/>
            <c:bubble3D val="0"/>
            <c:spPr>
              <a:solidFill>
                <a:srgbClr val="FF7F0E"/>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3-FE49-4EDB-B964-FF616D95C735}"/>
              </c:ext>
            </c:extLst>
          </c:dPt>
          <c:dPt>
            <c:idx val="2"/>
            <c:bubble3D val="0"/>
            <c:spPr>
              <a:solidFill>
                <a:srgbClr val="1F77B4"/>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5-FE49-4EDB-B964-FF616D95C735}"/>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de-DE"/>
              </a:p>
            </c:txPr>
            <c:showLegendKey val="0"/>
            <c:showVal val="1"/>
            <c:showCatName val="0"/>
            <c:showSerName val="0"/>
            <c:showPercent val="1"/>
            <c:showBubbleSize val="0"/>
            <c:separator>; </c:separator>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Tabelle1!$A$2:$A$4</c:f>
              <c:strCache>
                <c:ptCount val="3"/>
                <c:pt idx="0">
                  <c:v>Umwelt</c:v>
                </c:pt>
                <c:pt idx="1">
                  <c:v>Gesellschaftlich-Soziales</c:v>
                </c:pt>
                <c:pt idx="2">
                  <c:v>Sport</c:v>
                </c:pt>
              </c:strCache>
            </c:strRef>
          </c:cat>
          <c:val>
            <c:numRef>
              <c:f>Tabelle1!$B$2:$B$4</c:f>
              <c:numCache>
                <c:formatCode>General</c:formatCode>
                <c:ptCount val="3"/>
                <c:pt idx="0">
                  <c:v>3</c:v>
                </c:pt>
                <c:pt idx="1">
                  <c:v>20</c:v>
                </c:pt>
                <c:pt idx="2">
                  <c:v>15</c:v>
                </c:pt>
              </c:numCache>
            </c:numRef>
          </c:val>
          <c:extLst>
            <c:ext xmlns:c16="http://schemas.microsoft.com/office/drawing/2014/chart" uri="{C3380CC4-5D6E-409C-BE32-E72D297353CC}">
              <c16:uniqueId val="{00000006-FE49-4EDB-B964-FF616D95C735}"/>
            </c:ext>
          </c:extLst>
        </c:ser>
        <c:dLbls>
          <c:showLegendKey val="0"/>
          <c:showVal val="0"/>
          <c:showCatName val="0"/>
          <c:showSerName val="0"/>
          <c:showPercent val="1"/>
          <c:showBubbleSize val="0"/>
          <c:showLeaderLines val="1"/>
        </c:dLbls>
        <c:firstSliceAng val="0"/>
      </c:pieChart>
      <c:spPr>
        <a:noFill/>
        <a:ln>
          <a:noFill/>
        </a:ln>
        <a:effectLst/>
      </c:spPr>
    </c:plotArea>
    <c:legend>
      <c:legendPos val="t"/>
      <c:overlay val="0"/>
      <c:spPr>
        <a:solidFill>
          <a:schemeClr val="lt1">
            <a:alpha val="78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de-D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17679243219597551"/>
          <c:y val="4.3650793650793648E-2"/>
          <c:w val="0.77503627150772825"/>
          <c:h val="0.86461004874390701"/>
        </c:manualLayout>
      </c:layout>
      <c:radarChart>
        <c:radarStyle val="filled"/>
        <c:varyColors val="0"/>
        <c:ser>
          <c:idx val="0"/>
          <c:order val="0"/>
          <c:tx>
            <c:strRef>
              <c:f>Tabelle1!$B$1</c:f>
              <c:strCache>
                <c:ptCount val="1"/>
                <c:pt idx="0">
                  <c:v>Datenreihe 1</c:v>
                </c:pt>
              </c:strCache>
            </c:strRef>
          </c:tx>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c:spPr>
          <c:dLbls>
            <c:dLbl>
              <c:idx val="4"/>
              <c:layout>
                <c:manualLayout>
                  <c:x val="-1.9659072170102057E-2"/>
                  <c:y val="-0.1183406330155018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168-4DC7-92B8-55C8B0BE735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lumOff val="50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Tabelle1!$A$2:$A$12</c:f>
              <c:strCache>
                <c:ptCount val="11"/>
                <c:pt idx="0">
                  <c:v>Umwelt</c:v>
                </c:pt>
                <c:pt idx="1">
                  <c:v>Musik</c:v>
                </c:pt>
                <c:pt idx="2">
                  <c:v>Schützenverein</c:v>
                </c:pt>
                <c:pt idx="3">
                  <c:v>Individualsport</c:v>
                </c:pt>
                <c:pt idx="4">
                  <c:v>Breitensport</c:v>
                </c:pt>
                <c:pt idx="5">
                  <c:v>Hospizbewegungen</c:v>
                </c:pt>
                <c:pt idx="6">
                  <c:v>Frauenverein</c:v>
                </c:pt>
                <c:pt idx="7">
                  <c:v>Familienunterstützung</c:v>
                </c:pt>
                <c:pt idx="8">
                  <c:v>Kinder- und Ferienbetreuung</c:v>
                </c:pt>
                <c:pt idx="9">
                  <c:v>Soziales</c:v>
                </c:pt>
                <c:pt idx="10">
                  <c:v>Städtepartnerschaften</c:v>
                </c:pt>
              </c:strCache>
            </c:strRef>
          </c:cat>
          <c:val>
            <c:numRef>
              <c:f>Tabelle1!$B$2:$B$12</c:f>
              <c:numCache>
                <c:formatCode>General</c:formatCode>
                <c:ptCount val="11"/>
                <c:pt idx="0">
                  <c:v>3</c:v>
                </c:pt>
                <c:pt idx="1">
                  <c:v>2</c:v>
                </c:pt>
                <c:pt idx="2">
                  <c:v>1</c:v>
                </c:pt>
                <c:pt idx="3">
                  <c:v>2</c:v>
                </c:pt>
                <c:pt idx="4">
                  <c:v>12</c:v>
                </c:pt>
                <c:pt idx="5">
                  <c:v>4</c:v>
                </c:pt>
                <c:pt idx="6">
                  <c:v>1</c:v>
                </c:pt>
                <c:pt idx="7">
                  <c:v>1</c:v>
                </c:pt>
                <c:pt idx="8">
                  <c:v>5</c:v>
                </c:pt>
                <c:pt idx="9">
                  <c:v>6</c:v>
                </c:pt>
                <c:pt idx="10">
                  <c:v>1</c:v>
                </c:pt>
              </c:numCache>
            </c:numRef>
          </c:val>
          <c:extLst>
            <c:ext xmlns:c16="http://schemas.microsoft.com/office/drawing/2014/chart" uri="{C3380CC4-5D6E-409C-BE32-E72D297353CC}">
              <c16:uniqueId val="{00000000-E9D3-4E7B-AE66-45AF5D1259EA}"/>
            </c:ext>
          </c:extLst>
        </c:ser>
        <c:dLbls>
          <c:showLegendKey val="0"/>
          <c:showVal val="1"/>
          <c:showCatName val="0"/>
          <c:showSerName val="0"/>
          <c:showPercent val="0"/>
          <c:showBubbleSize val="0"/>
        </c:dLbls>
        <c:axId val="442291488"/>
        <c:axId val="442292448"/>
      </c:radarChart>
      <c:catAx>
        <c:axId val="442291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de-DE"/>
          </a:p>
        </c:txPr>
        <c:crossAx val="442292448"/>
        <c:crosses val="autoZero"/>
        <c:auto val="1"/>
        <c:lblAlgn val="ctr"/>
        <c:lblOffset val="100"/>
        <c:noMultiLvlLbl val="0"/>
      </c:catAx>
      <c:valAx>
        <c:axId val="442292448"/>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44229148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115266841644791"/>
          <c:y val="3.5791750936555088E-2"/>
          <c:w val="0.84216858762219937"/>
          <c:h val="0.88898613268209603"/>
        </c:manualLayout>
      </c:layout>
      <c:barChart>
        <c:barDir val="bar"/>
        <c:grouping val="clustered"/>
        <c:varyColors val="0"/>
        <c:ser>
          <c:idx val="0"/>
          <c:order val="0"/>
          <c:tx>
            <c:strRef>
              <c:f>Tabelle1!$B$1</c:f>
              <c:strCache>
                <c:ptCount val="1"/>
                <c:pt idx="0">
                  <c:v>Datenreihe 1</c:v>
                </c:pt>
              </c:strCache>
            </c:strRef>
          </c:tx>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invertIfNegative val="0"/>
          <c:dPt>
            <c:idx val="0"/>
            <c:invertIfNegative val="0"/>
            <c:bubble3D val="0"/>
            <c:spPr>
              <a:solidFill>
                <a:schemeClr val="accent2">
                  <a:lumMod val="75000"/>
                </a:schemeClr>
              </a:solidFill>
              <a:ln w="9525" cap="flat" cmpd="sng" algn="ctr">
                <a:solidFill>
                  <a:schemeClr val="accent1">
                    <a:shade val="95000"/>
                  </a:schemeClr>
                </a:solidFill>
                <a:round/>
              </a:ln>
              <a:effectLst/>
            </c:spPr>
            <c:extLst>
              <c:ext xmlns:c16="http://schemas.microsoft.com/office/drawing/2014/chart" uri="{C3380CC4-5D6E-409C-BE32-E72D297353CC}">
                <c16:uniqueId val="{00000000-1E94-4144-B24A-949911186104}"/>
              </c:ext>
            </c:extLst>
          </c:dPt>
          <c:dPt>
            <c:idx val="1"/>
            <c:invertIfNegative val="0"/>
            <c:bubble3D val="0"/>
            <c:spPr>
              <a:solidFill>
                <a:schemeClr val="accent2">
                  <a:lumMod val="20000"/>
                  <a:lumOff val="80000"/>
                </a:schemeClr>
              </a:solidFill>
              <a:ln w="9525" cap="flat" cmpd="sng" algn="ctr">
                <a:solidFill>
                  <a:schemeClr val="accent1">
                    <a:shade val="95000"/>
                  </a:schemeClr>
                </a:solidFill>
                <a:round/>
              </a:ln>
              <a:effectLst/>
            </c:spPr>
            <c:extLst>
              <c:ext xmlns:c16="http://schemas.microsoft.com/office/drawing/2014/chart" uri="{C3380CC4-5D6E-409C-BE32-E72D297353CC}">
                <c16:uniqueId val="{00000001-1E94-4144-B24A-949911186104}"/>
              </c:ext>
            </c:extLst>
          </c:dPt>
          <c:dPt>
            <c:idx val="2"/>
            <c:invertIfNegative val="0"/>
            <c:bubble3D val="0"/>
            <c:spPr>
              <a:solidFill>
                <a:schemeClr val="accent2">
                  <a:lumMod val="60000"/>
                  <a:lumOff val="40000"/>
                </a:schemeClr>
              </a:solidFill>
              <a:ln w="9525" cap="flat" cmpd="sng" algn="ctr">
                <a:solidFill>
                  <a:schemeClr val="accent1">
                    <a:shade val="95000"/>
                  </a:schemeClr>
                </a:solidFill>
                <a:round/>
              </a:ln>
              <a:effectLst/>
            </c:spPr>
            <c:extLst>
              <c:ext xmlns:c16="http://schemas.microsoft.com/office/drawing/2014/chart" uri="{C3380CC4-5D6E-409C-BE32-E72D297353CC}">
                <c16:uniqueId val="{00000002-1E94-4144-B24A-949911186104}"/>
              </c:ext>
            </c:extLst>
          </c:dPt>
          <c:dPt>
            <c:idx val="3"/>
            <c:invertIfNegative val="0"/>
            <c:bubble3D val="0"/>
            <c:spPr>
              <a:solidFill>
                <a:schemeClr val="accent2">
                  <a:lumMod val="75000"/>
                </a:schemeClr>
              </a:solidFill>
              <a:ln w="9525" cap="flat" cmpd="sng" algn="ctr">
                <a:solidFill>
                  <a:schemeClr val="accent1">
                    <a:shade val="95000"/>
                  </a:schemeClr>
                </a:solidFill>
                <a:round/>
              </a:ln>
              <a:effectLst/>
            </c:spPr>
            <c:extLst>
              <c:ext xmlns:c16="http://schemas.microsoft.com/office/drawing/2014/chart" uri="{C3380CC4-5D6E-409C-BE32-E72D297353CC}">
                <c16:uniqueId val="{00000003-1E94-4144-B24A-949911186104}"/>
              </c:ext>
            </c:extLst>
          </c:dPt>
          <c:dPt>
            <c:idx val="4"/>
            <c:invertIfNegative val="0"/>
            <c:bubble3D val="0"/>
            <c:spPr>
              <a:solidFill>
                <a:schemeClr val="accent2">
                  <a:lumMod val="40000"/>
                  <a:lumOff val="60000"/>
                </a:schemeClr>
              </a:solidFill>
              <a:ln w="9525" cap="flat" cmpd="sng" algn="ctr">
                <a:solidFill>
                  <a:schemeClr val="accent1">
                    <a:shade val="95000"/>
                  </a:schemeClr>
                </a:solidFill>
                <a:round/>
              </a:ln>
              <a:effectLst/>
            </c:spPr>
            <c:extLst>
              <c:ext xmlns:c16="http://schemas.microsoft.com/office/drawing/2014/chart" uri="{C3380CC4-5D6E-409C-BE32-E72D297353CC}">
                <c16:uniqueId val="{00000004-1E94-4144-B24A-949911186104}"/>
              </c:ext>
            </c:extLst>
          </c:dPt>
          <c:dPt>
            <c:idx val="5"/>
            <c:invertIfNegative val="0"/>
            <c:bubble3D val="0"/>
            <c:spPr>
              <a:solidFill>
                <a:schemeClr val="accent2">
                  <a:lumMod val="60000"/>
                  <a:lumOff val="40000"/>
                </a:schemeClr>
              </a:solidFill>
              <a:ln w="9525" cap="flat" cmpd="sng" algn="ctr">
                <a:solidFill>
                  <a:schemeClr val="accent1">
                    <a:shade val="95000"/>
                  </a:schemeClr>
                </a:solidFill>
                <a:round/>
              </a:ln>
              <a:effectLst/>
            </c:spPr>
            <c:extLst>
              <c:ext xmlns:c16="http://schemas.microsoft.com/office/drawing/2014/chart" uri="{C3380CC4-5D6E-409C-BE32-E72D297353CC}">
                <c16:uniqueId val="{00000005-1E94-4144-B24A-949911186104}"/>
              </c:ext>
            </c:extLst>
          </c:dPt>
          <c:dPt>
            <c:idx val="6"/>
            <c:invertIfNegative val="0"/>
            <c:bubble3D val="0"/>
            <c:spPr>
              <a:solidFill>
                <a:schemeClr val="accent2">
                  <a:lumMod val="20000"/>
                  <a:lumOff val="80000"/>
                </a:schemeClr>
              </a:solidFill>
              <a:ln w="9525" cap="flat" cmpd="sng" algn="ctr">
                <a:solidFill>
                  <a:schemeClr val="accent1">
                    <a:shade val="95000"/>
                  </a:schemeClr>
                </a:solidFill>
                <a:round/>
              </a:ln>
              <a:effectLst/>
            </c:spPr>
            <c:extLst>
              <c:ext xmlns:c16="http://schemas.microsoft.com/office/drawing/2014/chart" uri="{C3380CC4-5D6E-409C-BE32-E72D297353CC}">
                <c16:uniqueId val="{00000006-1E94-4144-B24A-949911186104}"/>
              </c:ext>
            </c:extLst>
          </c:dPt>
          <c:dPt>
            <c:idx val="7"/>
            <c:invertIfNegative val="0"/>
            <c:bubble3D val="0"/>
            <c:spPr>
              <a:solidFill>
                <a:schemeClr val="accent2">
                  <a:lumMod val="75000"/>
                </a:schemeClr>
              </a:solidFill>
              <a:ln w="9525" cap="flat" cmpd="sng" algn="ctr">
                <a:solidFill>
                  <a:schemeClr val="accent1">
                    <a:shade val="95000"/>
                  </a:schemeClr>
                </a:solidFill>
                <a:round/>
              </a:ln>
              <a:effectLst/>
            </c:spPr>
            <c:extLst>
              <c:ext xmlns:c16="http://schemas.microsoft.com/office/drawing/2014/chart" uri="{C3380CC4-5D6E-409C-BE32-E72D297353CC}">
                <c16:uniqueId val="{00000007-1E94-4144-B24A-949911186104}"/>
              </c:ext>
            </c:extLst>
          </c:dPt>
          <c:dPt>
            <c:idx val="8"/>
            <c:invertIfNegative val="0"/>
            <c:bubble3D val="0"/>
            <c:spPr>
              <a:solidFill>
                <a:schemeClr val="accent2">
                  <a:lumMod val="75000"/>
                </a:schemeClr>
              </a:solidFill>
              <a:ln w="9525" cap="flat" cmpd="sng" algn="ctr">
                <a:solidFill>
                  <a:schemeClr val="accent1">
                    <a:shade val="95000"/>
                  </a:schemeClr>
                </a:solidFill>
                <a:round/>
              </a:ln>
              <a:effectLst/>
            </c:spPr>
            <c:extLst>
              <c:ext xmlns:c16="http://schemas.microsoft.com/office/drawing/2014/chart" uri="{C3380CC4-5D6E-409C-BE32-E72D297353CC}">
                <c16:uniqueId val="{00000008-1E94-4144-B24A-949911186104}"/>
              </c:ext>
            </c:extLst>
          </c:dPt>
          <c:dPt>
            <c:idx val="9"/>
            <c:invertIfNegative val="0"/>
            <c:bubble3D val="0"/>
            <c:spPr>
              <a:solidFill>
                <a:schemeClr val="accent2">
                  <a:lumMod val="60000"/>
                  <a:lumOff val="40000"/>
                </a:schemeClr>
              </a:solidFill>
              <a:ln w="9525" cap="flat" cmpd="sng" algn="ctr">
                <a:solidFill>
                  <a:schemeClr val="accent1">
                    <a:shade val="95000"/>
                  </a:schemeClr>
                </a:solidFill>
                <a:round/>
              </a:ln>
              <a:effectLst/>
            </c:spPr>
            <c:extLst>
              <c:ext xmlns:c16="http://schemas.microsoft.com/office/drawing/2014/chart" uri="{C3380CC4-5D6E-409C-BE32-E72D297353CC}">
                <c16:uniqueId val="{00000009-1E94-4144-B24A-949911186104}"/>
              </c:ext>
            </c:extLst>
          </c:dPt>
          <c:dPt>
            <c:idx val="10"/>
            <c:invertIfNegative val="0"/>
            <c:bubble3D val="0"/>
            <c:spPr>
              <a:solidFill>
                <a:schemeClr val="accent2">
                  <a:lumMod val="50000"/>
                </a:schemeClr>
              </a:solidFill>
              <a:ln w="9525" cap="flat" cmpd="sng" algn="ctr">
                <a:solidFill>
                  <a:schemeClr val="accent1">
                    <a:shade val="95000"/>
                  </a:schemeClr>
                </a:solidFill>
                <a:round/>
              </a:ln>
              <a:effectLst/>
            </c:spPr>
            <c:extLst>
              <c:ext xmlns:c16="http://schemas.microsoft.com/office/drawing/2014/chart" uri="{C3380CC4-5D6E-409C-BE32-E72D297353CC}">
                <c16:uniqueId val="{0000000A-1E94-4144-B24A-949911186104}"/>
              </c:ext>
            </c:extLst>
          </c:dPt>
          <c:dPt>
            <c:idx val="11"/>
            <c:invertIfNegative val="0"/>
            <c:bubble3D val="0"/>
            <c:spPr>
              <a:solidFill>
                <a:schemeClr val="accent2">
                  <a:lumMod val="60000"/>
                  <a:lumOff val="40000"/>
                </a:schemeClr>
              </a:solidFill>
              <a:ln w="9525" cap="flat" cmpd="sng" algn="ctr">
                <a:solidFill>
                  <a:schemeClr val="accent1">
                    <a:shade val="95000"/>
                  </a:schemeClr>
                </a:solidFill>
                <a:round/>
              </a:ln>
              <a:effectLst/>
            </c:spPr>
            <c:extLst>
              <c:ext xmlns:c16="http://schemas.microsoft.com/office/drawing/2014/chart" uri="{C3380CC4-5D6E-409C-BE32-E72D297353CC}">
                <c16:uniqueId val="{0000000B-1E94-4144-B24A-949911186104}"/>
              </c:ext>
            </c:extLst>
          </c:dPt>
          <c:dPt>
            <c:idx val="12"/>
            <c:invertIfNegative val="0"/>
            <c:bubble3D val="0"/>
            <c:spPr>
              <a:solidFill>
                <a:schemeClr val="accent2">
                  <a:lumMod val="60000"/>
                  <a:lumOff val="40000"/>
                </a:schemeClr>
              </a:solidFill>
              <a:ln w="9525" cap="flat" cmpd="sng" algn="ctr">
                <a:solidFill>
                  <a:schemeClr val="accent1">
                    <a:shade val="95000"/>
                  </a:schemeClr>
                </a:solidFill>
                <a:round/>
              </a:ln>
              <a:effectLst/>
            </c:spPr>
            <c:extLst>
              <c:ext xmlns:c16="http://schemas.microsoft.com/office/drawing/2014/chart" uri="{C3380CC4-5D6E-409C-BE32-E72D297353CC}">
                <c16:uniqueId val="{0000000C-1E94-4144-B24A-949911186104}"/>
              </c:ext>
            </c:extLst>
          </c:dPt>
          <c:dPt>
            <c:idx val="13"/>
            <c:invertIfNegative val="0"/>
            <c:bubble3D val="0"/>
            <c:spPr>
              <a:solidFill>
                <a:schemeClr val="accent2">
                  <a:lumMod val="20000"/>
                  <a:lumOff val="80000"/>
                </a:schemeClr>
              </a:solidFill>
              <a:ln w="9525" cap="flat" cmpd="sng" algn="ctr">
                <a:solidFill>
                  <a:schemeClr val="accent1">
                    <a:shade val="95000"/>
                  </a:schemeClr>
                </a:solidFill>
                <a:round/>
              </a:ln>
              <a:effectLst/>
            </c:spPr>
            <c:extLst>
              <c:ext xmlns:c16="http://schemas.microsoft.com/office/drawing/2014/chart" uri="{C3380CC4-5D6E-409C-BE32-E72D297353CC}">
                <c16:uniqueId val="{0000000D-1E94-4144-B24A-949911186104}"/>
              </c:ext>
            </c:extLst>
          </c:dPt>
          <c:dPt>
            <c:idx val="14"/>
            <c:invertIfNegative val="0"/>
            <c:bubble3D val="0"/>
            <c:spPr>
              <a:solidFill>
                <a:schemeClr val="accent2">
                  <a:lumMod val="60000"/>
                  <a:lumOff val="40000"/>
                </a:schemeClr>
              </a:solidFill>
              <a:ln w="9525" cap="flat" cmpd="sng" algn="ctr">
                <a:solidFill>
                  <a:schemeClr val="accent1">
                    <a:shade val="95000"/>
                  </a:schemeClr>
                </a:solidFill>
                <a:round/>
              </a:ln>
              <a:effectLst/>
            </c:spPr>
            <c:extLst>
              <c:ext xmlns:c16="http://schemas.microsoft.com/office/drawing/2014/chart" uri="{C3380CC4-5D6E-409C-BE32-E72D297353CC}">
                <c16:uniqueId val="{0000000E-1E94-4144-B24A-949911186104}"/>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lumOff val="50000"/>
                      </a:schemeClr>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Tabelle1!$A$2:$A$16</c:f>
              <c:strCache>
                <c:ptCount val="15"/>
                <c:pt idx="0">
                  <c:v>Vorstandsarbeit</c:v>
                </c:pt>
                <c:pt idx="1">
                  <c:v>Hardware</c:v>
                </c:pt>
                <c:pt idx="2">
                  <c:v>Mailverwaltung</c:v>
                </c:pt>
                <c:pt idx="3">
                  <c:v>digitale Anmeldungen</c:v>
                </c:pt>
                <c:pt idx="4">
                  <c:v>Ehrenamtsmanagement</c:v>
                </c:pt>
                <c:pt idx="5">
                  <c:v>Abbau Ängste und Sorgen</c:v>
                </c:pt>
                <c:pt idx="6">
                  <c:v>KI</c:v>
                </c:pt>
                <c:pt idx="7">
                  <c:v>Datenschutz</c:v>
                </c:pt>
                <c:pt idx="8">
                  <c:v>Homepage</c:v>
                </c:pt>
                <c:pt idx="9">
                  <c:v>Social Media</c:v>
                </c:pt>
                <c:pt idx="10">
                  <c:v>Vereinssoftware</c:v>
                </c:pt>
                <c:pt idx="11">
                  <c:v>Kommunikation im Verein</c:v>
                </c:pt>
                <c:pt idx="12">
                  <c:v>Digitalisierung der Geschäftsstelle</c:v>
                </c:pt>
                <c:pt idx="13">
                  <c:v>Finanzierung</c:v>
                </c:pt>
                <c:pt idx="14">
                  <c:v>Sonstige Fragestellungen</c:v>
                </c:pt>
              </c:strCache>
            </c:strRef>
          </c:cat>
          <c:val>
            <c:numRef>
              <c:f>Tabelle1!$B$2:$B$16</c:f>
              <c:numCache>
                <c:formatCode>General</c:formatCode>
                <c:ptCount val="15"/>
                <c:pt idx="0">
                  <c:v>13</c:v>
                </c:pt>
                <c:pt idx="1">
                  <c:v>3</c:v>
                </c:pt>
                <c:pt idx="2">
                  <c:v>9</c:v>
                </c:pt>
                <c:pt idx="3">
                  <c:v>12</c:v>
                </c:pt>
                <c:pt idx="4">
                  <c:v>6</c:v>
                </c:pt>
                <c:pt idx="5">
                  <c:v>8</c:v>
                </c:pt>
                <c:pt idx="6">
                  <c:v>3</c:v>
                </c:pt>
                <c:pt idx="7">
                  <c:v>10</c:v>
                </c:pt>
                <c:pt idx="8">
                  <c:v>14</c:v>
                </c:pt>
                <c:pt idx="9">
                  <c:v>8</c:v>
                </c:pt>
                <c:pt idx="10">
                  <c:v>23</c:v>
                </c:pt>
                <c:pt idx="11">
                  <c:v>9</c:v>
                </c:pt>
                <c:pt idx="12">
                  <c:v>9</c:v>
                </c:pt>
                <c:pt idx="13">
                  <c:v>3</c:v>
                </c:pt>
                <c:pt idx="14">
                  <c:v>9</c:v>
                </c:pt>
              </c:numCache>
            </c:numRef>
          </c:val>
          <c:extLst>
            <c:ext xmlns:c16="http://schemas.microsoft.com/office/drawing/2014/chart" uri="{C3380CC4-5D6E-409C-BE32-E72D297353CC}">
              <c16:uniqueId val="{00000000-FCF2-40EA-ACEB-1B65733E00C1}"/>
            </c:ext>
          </c:extLst>
        </c:ser>
        <c:dLbls>
          <c:dLblPos val="outEnd"/>
          <c:showLegendKey val="0"/>
          <c:showVal val="1"/>
          <c:showCatName val="0"/>
          <c:showSerName val="0"/>
          <c:showPercent val="0"/>
          <c:showBubbleSize val="0"/>
        </c:dLbls>
        <c:gapWidth val="100"/>
        <c:axId val="269784432"/>
        <c:axId val="270663664"/>
      </c:barChart>
      <c:catAx>
        <c:axId val="2697844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de-DE"/>
          </a:p>
        </c:txPr>
        <c:crossAx val="270663664"/>
        <c:crosses val="autoZero"/>
        <c:auto val="1"/>
        <c:lblAlgn val="ctr"/>
        <c:lblOffset val="100"/>
        <c:noMultiLvlLbl val="0"/>
      </c:catAx>
      <c:valAx>
        <c:axId val="27066366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de-DE"/>
          </a:p>
        </c:txPr>
        <c:crossAx val="26978443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acrossLinear" id="1">
  <a:schemeClr val="dk1">
    <a:tint val="88000"/>
  </a:schemeClr>
  <a:schemeClr val="dk1">
    <a:tint val="55000"/>
  </a:schemeClr>
  <a:schemeClr val="dk1">
    <a:tint val="78000"/>
  </a:schemeClr>
  <a:schemeClr val="dk1">
    <a:tint val="92000"/>
  </a:schemeClr>
  <a:schemeClr val="dk1">
    <a:tint val="70000"/>
  </a:schemeClr>
  <a:schemeClr val="dk1">
    <a:tint val="30000"/>
  </a:schemeClr>
</cs:colorStyle>
</file>

<file path=ppt/charts/colors2.xml><?xml version="1.0" encoding="utf-8"?>
<cs:colorStyle xmlns:cs="http://schemas.microsoft.com/office/drawing/2012/chartStyle" xmlns:a="http://schemas.openxmlformats.org/drawingml/2006/main" meth="withinLinear" id="15">
  <a:schemeClr val="accent2"/>
</cs:colorStyle>
</file>

<file path=ppt/charts/colors3.xml><?xml version="1.0" encoding="utf-8"?>
<cs:colorStyle xmlns:cs="http://schemas.microsoft.com/office/drawing/2012/chartStyle" xmlns:a="http://schemas.openxmlformats.org/drawingml/2006/main" meth="withinLinear" id="15">
  <a:schemeClr val="accent2"/>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03">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2.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19">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diagrams/_rels/data30.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sv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7.sv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svg"/><Relationship Id="rId4" Type="http://schemas.openxmlformats.org/officeDocument/2006/relationships/image" Target="../media/image55.svg"/><Relationship Id="rId9" Type="http://schemas.openxmlformats.org/officeDocument/2006/relationships/image" Target="../media/image60.png"/></Relationships>
</file>

<file path=ppt/diagrams/_rels/data31.xml.rels><?xml version="1.0" encoding="UTF-8" standalone="yes"?>
<Relationships xmlns="http://schemas.openxmlformats.org/package/2006/relationships"><Relationship Id="rId2" Type="http://schemas.openxmlformats.org/officeDocument/2006/relationships/hyperlink" Target="https://top5homepagebaukasten.de/?utm_medium=cpc&amp;utm_source=bing&amp;gclid=eb99c11d9bc6186a422fa7f084bbd839&amp;network=msn&amp;creative=71743398491605&amp;device=c&amp;msclkid=eb99c11d9bc6186a422fa7f084bbd839" TargetMode="External"/><Relationship Id="rId1" Type="http://schemas.openxmlformats.org/officeDocument/2006/relationships/hyperlink" Target="http://www.wix.com/" TargetMode="External"/></Relationships>
</file>

<file path=ppt/diagrams/_rels/data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_rels/drawing30.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sv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7.sv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svg"/><Relationship Id="rId4" Type="http://schemas.openxmlformats.org/officeDocument/2006/relationships/image" Target="../media/image55.svg"/><Relationship Id="rId9" Type="http://schemas.openxmlformats.org/officeDocument/2006/relationships/image" Target="../media/image60.png"/></Relationships>
</file>

<file path=ppt/diagrams/_rels/drawing31.xml.rels><?xml version="1.0" encoding="UTF-8" standalone="yes"?>
<Relationships xmlns="http://schemas.openxmlformats.org/package/2006/relationships"><Relationship Id="rId2" Type="http://schemas.openxmlformats.org/officeDocument/2006/relationships/hyperlink" Target="https://top5homepagebaukasten.de/?utm_medium=cpc&amp;utm_source=bing&amp;gclid=eb99c11d9bc6186a422fa7f084bbd839&amp;network=msn&amp;creative=71743398491605&amp;device=c&amp;msclkid=eb99c11d9bc6186a422fa7f084bbd839" TargetMode="External"/><Relationship Id="rId1" Type="http://schemas.openxmlformats.org/officeDocument/2006/relationships/hyperlink" Target="http://www.wix.com/" TargetMode="External"/></Relationships>
</file>

<file path=ppt/diagrams/_rels/drawing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335BE3-0514-496B-BED9-3415A3735681}" type="doc">
      <dgm:prSet loTypeId="urn:microsoft.com/office/officeart/2016/7/layout/LinearBlockProcessNumbered" loCatId="process" qsTypeId="urn:microsoft.com/office/officeart/2005/8/quickstyle/simple4" qsCatId="simple" csTypeId="urn:microsoft.com/office/officeart/2005/8/colors/colorful1" csCatId="colorful" phldr="1"/>
      <dgm:spPr/>
      <dgm:t>
        <a:bodyPr/>
        <a:lstStyle/>
        <a:p>
          <a:endParaRPr lang="en-US"/>
        </a:p>
      </dgm:t>
    </dgm:pt>
    <dgm:pt modelId="{E9FD8175-8E7D-429B-A790-2D4A21B145B2}">
      <dgm:prSet custT="1"/>
      <dgm:spPr/>
      <dgm:t>
        <a:bodyPr/>
        <a:lstStyle/>
        <a:p>
          <a:r>
            <a:rPr lang="de-DE" sz="1400" dirty="0"/>
            <a:t>Begrüßung und Einblick in das Projekt</a:t>
          </a:r>
          <a:endParaRPr lang="en-US" sz="1400" dirty="0"/>
        </a:p>
      </dgm:t>
    </dgm:pt>
    <dgm:pt modelId="{D5ED0BC7-CA21-4380-A617-7D295160BEB6}" type="parTrans" cxnId="{66515D23-015F-4132-BAFB-076A2428DCA2}">
      <dgm:prSet/>
      <dgm:spPr/>
      <dgm:t>
        <a:bodyPr/>
        <a:lstStyle/>
        <a:p>
          <a:endParaRPr lang="en-US" sz="1600"/>
        </a:p>
      </dgm:t>
    </dgm:pt>
    <dgm:pt modelId="{904334DB-C19D-4376-87AD-08DB33688474}" type="sibTrans" cxnId="{66515D23-015F-4132-BAFB-076A2428DCA2}">
      <dgm:prSet phldrT="01" phldr="0" custT="1"/>
      <dgm:spPr/>
      <dgm:t>
        <a:bodyPr/>
        <a:lstStyle/>
        <a:p>
          <a:r>
            <a:rPr lang="en-US" sz="3600"/>
            <a:t>01</a:t>
          </a:r>
          <a:endParaRPr lang="en-US" sz="3600" dirty="0"/>
        </a:p>
      </dgm:t>
    </dgm:pt>
    <dgm:pt modelId="{67C0649C-C9F7-4768-8E75-E5C7E2BB4C8E}">
      <dgm:prSet custT="1"/>
      <dgm:spPr/>
      <dgm:t>
        <a:bodyPr/>
        <a:lstStyle/>
        <a:p>
          <a:r>
            <a:rPr lang="de-DE" sz="1400" dirty="0"/>
            <a:t>Best-Practice-Beispiele</a:t>
          </a:r>
        </a:p>
      </dgm:t>
    </dgm:pt>
    <dgm:pt modelId="{C3715686-10CD-4CD9-80E8-16EEE1A9EF99}" type="parTrans" cxnId="{221FE5FB-D09A-4E77-A6DF-6AAD561767F5}">
      <dgm:prSet/>
      <dgm:spPr/>
      <dgm:t>
        <a:bodyPr/>
        <a:lstStyle/>
        <a:p>
          <a:endParaRPr lang="en-US" sz="1600"/>
        </a:p>
      </dgm:t>
    </dgm:pt>
    <dgm:pt modelId="{3DD9378C-37FB-4B4A-A4D4-E9D04E0EC7BF}" type="sibTrans" cxnId="{221FE5FB-D09A-4E77-A6DF-6AAD561767F5}">
      <dgm:prSet phldrT="02" phldr="0" custT="1"/>
      <dgm:spPr/>
      <dgm:t>
        <a:bodyPr/>
        <a:lstStyle/>
        <a:p>
          <a:r>
            <a:rPr lang="en-US" sz="3600"/>
            <a:t>02</a:t>
          </a:r>
        </a:p>
      </dgm:t>
    </dgm:pt>
    <dgm:pt modelId="{AF56AF5B-B474-4380-8C0A-AEB4C5BF7DE3}">
      <dgm:prSet custT="1"/>
      <dgm:spPr/>
      <dgm:t>
        <a:bodyPr/>
        <a:lstStyle/>
        <a:p>
          <a:r>
            <a:rPr lang="de-DE" sz="1400" dirty="0"/>
            <a:t>Unser Beratungs-</a:t>
          </a:r>
          <a:r>
            <a:rPr lang="de-DE" sz="1400" dirty="0" err="1"/>
            <a:t>leitfaden</a:t>
          </a:r>
          <a:r>
            <a:rPr lang="de-DE" sz="1400" dirty="0"/>
            <a:t> </a:t>
          </a:r>
          <a:endParaRPr lang="en-US" sz="1400" dirty="0"/>
        </a:p>
      </dgm:t>
    </dgm:pt>
    <dgm:pt modelId="{B81D5BB9-5CDD-4056-92B0-57122D80CF11}" type="parTrans" cxnId="{57A30DE6-E65E-4892-9E7B-C2664E3429B4}">
      <dgm:prSet/>
      <dgm:spPr/>
      <dgm:t>
        <a:bodyPr/>
        <a:lstStyle/>
        <a:p>
          <a:endParaRPr lang="en-US" sz="1600"/>
        </a:p>
      </dgm:t>
    </dgm:pt>
    <dgm:pt modelId="{AB7A2131-5F34-4AF3-8A45-EAE7B611AE69}" type="sibTrans" cxnId="{57A30DE6-E65E-4892-9E7B-C2664E3429B4}">
      <dgm:prSet phldrT="03" phldr="0" custT="1"/>
      <dgm:spPr/>
      <dgm:t>
        <a:bodyPr/>
        <a:lstStyle/>
        <a:p>
          <a:r>
            <a:rPr lang="en-US" sz="3600"/>
            <a:t>03</a:t>
          </a:r>
        </a:p>
      </dgm:t>
    </dgm:pt>
    <dgm:pt modelId="{DD49178C-1C0A-4401-8141-1CE93D8EA2D8}">
      <dgm:prSet custT="1"/>
      <dgm:spPr/>
      <dgm:t>
        <a:bodyPr/>
        <a:lstStyle/>
        <a:p>
          <a:r>
            <a:rPr lang="de-DE" sz="1400" dirty="0"/>
            <a:t>Aufbau einer Digitalisierungs-strategie mit praktischem Einblick</a:t>
          </a:r>
          <a:endParaRPr lang="en-US" sz="1400" dirty="0"/>
        </a:p>
      </dgm:t>
    </dgm:pt>
    <dgm:pt modelId="{5BC90933-2EB0-4C5D-B791-BADE54E5B2D2}" type="parTrans" cxnId="{DAF1B426-290B-456E-AD08-3CD2C07CF53B}">
      <dgm:prSet/>
      <dgm:spPr/>
      <dgm:t>
        <a:bodyPr/>
        <a:lstStyle/>
        <a:p>
          <a:endParaRPr lang="en-US" sz="1600"/>
        </a:p>
      </dgm:t>
    </dgm:pt>
    <dgm:pt modelId="{76AD08E2-EDA6-4E60-AAE9-F336F380A0FD}" type="sibTrans" cxnId="{DAF1B426-290B-456E-AD08-3CD2C07CF53B}">
      <dgm:prSet phldrT="05" phldr="0" custT="1"/>
      <dgm:spPr/>
      <dgm:t>
        <a:bodyPr/>
        <a:lstStyle/>
        <a:p>
          <a:r>
            <a:rPr lang="en-US" sz="3600"/>
            <a:t>05</a:t>
          </a:r>
        </a:p>
      </dgm:t>
    </dgm:pt>
    <dgm:pt modelId="{40BB9D26-ADAF-4D42-B581-D2E7B1336EE6}">
      <dgm:prSet custT="1"/>
      <dgm:spPr/>
      <dgm:t>
        <a:bodyPr/>
        <a:lstStyle/>
        <a:p>
          <a:r>
            <a:rPr lang="de-DE" sz="1400" dirty="0"/>
            <a:t>Gesprächs-angebot:</a:t>
          </a:r>
        </a:p>
        <a:p>
          <a:r>
            <a:rPr lang="en-US" sz="1400" dirty="0" err="1"/>
            <a:t>Zukunfts-strategien</a:t>
          </a:r>
          <a:r>
            <a:rPr lang="en-US" sz="1400" dirty="0"/>
            <a:t> für die </a:t>
          </a:r>
          <a:r>
            <a:rPr lang="en-US" sz="1400" dirty="0" err="1"/>
            <a:t>Digitalisierung</a:t>
          </a:r>
          <a:r>
            <a:rPr lang="en-US" sz="1400" dirty="0"/>
            <a:t> </a:t>
          </a:r>
          <a:r>
            <a:rPr lang="en-US" sz="1400" dirty="0" err="1"/>
            <a:t>im</a:t>
          </a:r>
          <a:r>
            <a:rPr lang="en-US" sz="1400" dirty="0"/>
            <a:t> Ehrenamt</a:t>
          </a:r>
        </a:p>
      </dgm:t>
    </dgm:pt>
    <dgm:pt modelId="{D6A45FD3-6B6C-4C64-9A5F-C396F0B800DF}" type="parTrans" cxnId="{871F69A0-9E25-4EA8-AD83-40BF00F9340F}">
      <dgm:prSet/>
      <dgm:spPr/>
      <dgm:t>
        <a:bodyPr/>
        <a:lstStyle/>
        <a:p>
          <a:endParaRPr lang="en-US" sz="1600"/>
        </a:p>
      </dgm:t>
    </dgm:pt>
    <dgm:pt modelId="{B230C4DC-7767-491C-B4FF-4E5A19968362}" type="sibTrans" cxnId="{871F69A0-9E25-4EA8-AD83-40BF00F9340F}">
      <dgm:prSet phldrT="06" phldr="0" custT="1"/>
      <dgm:spPr/>
      <dgm:t>
        <a:bodyPr/>
        <a:lstStyle/>
        <a:p>
          <a:r>
            <a:rPr lang="en-US" sz="3600"/>
            <a:t>06</a:t>
          </a:r>
        </a:p>
      </dgm:t>
    </dgm:pt>
    <dgm:pt modelId="{D838CB34-A0B3-4CF4-964A-8C2401DDD25B}">
      <dgm:prSet custT="1"/>
      <dgm:spPr/>
      <dgm:t>
        <a:bodyPr/>
        <a:lstStyle/>
        <a:p>
          <a:r>
            <a:rPr lang="de-DE" sz="1600" dirty="0"/>
            <a:t>Ca. 12:00 Uhr Gemeinsames Mittagessen im Bistro Orange</a:t>
          </a:r>
          <a:endParaRPr lang="en-US" sz="1600" dirty="0"/>
        </a:p>
      </dgm:t>
    </dgm:pt>
    <dgm:pt modelId="{9D4B480F-0B4B-41D6-8401-2A0F1F46A47F}" type="parTrans" cxnId="{1F2EF985-4314-4BCF-8C3B-34C996D5E005}">
      <dgm:prSet/>
      <dgm:spPr/>
      <dgm:t>
        <a:bodyPr/>
        <a:lstStyle/>
        <a:p>
          <a:endParaRPr lang="de-DE" sz="1600"/>
        </a:p>
      </dgm:t>
    </dgm:pt>
    <dgm:pt modelId="{A1880E2A-C8FE-4EDE-8A84-4FF1BCB9BDF6}" type="sibTrans" cxnId="{1F2EF985-4314-4BCF-8C3B-34C996D5E005}">
      <dgm:prSet phldrT="04" phldr="0" custT="1"/>
      <dgm:spPr/>
      <dgm:t>
        <a:bodyPr/>
        <a:lstStyle/>
        <a:p>
          <a:r>
            <a:rPr lang="de-DE" sz="3600"/>
            <a:t>04</a:t>
          </a:r>
        </a:p>
      </dgm:t>
    </dgm:pt>
    <dgm:pt modelId="{6B022705-1599-4C7A-9525-7B3AE6E1A33D}" type="pres">
      <dgm:prSet presAssocID="{94335BE3-0514-496B-BED9-3415A3735681}" presName="Name0" presStyleCnt="0">
        <dgm:presLayoutVars>
          <dgm:animLvl val="lvl"/>
          <dgm:resizeHandles val="exact"/>
        </dgm:presLayoutVars>
      </dgm:prSet>
      <dgm:spPr/>
    </dgm:pt>
    <dgm:pt modelId="{D23A4A69-D787-4E70-8B0E-52F9CC85A246}" type="pres">
      <dgm:prSet presAssocID="{E9FD8175-8E7D-429B-A790-2D4A21B145B2}" presName="compositeNode" presStyleCnt="0">
        <dgm:presLayoutVars>
          <dgm:bulletEnabled val="1"/>
        </dgm:presLayoutVars>
      </dgm:prSet>
      <dgm:spPr/>
    </dgm:pt>
    <dgm:pt modelId="{9DD7D88D-33B0-41D9-B2EA-DD44B1909E1F}" type="pres">
      <dgm:prSet presAssocID="{E9FD8175-8E7D-429B-A790-2D4A21B145B2}" presName="bgRect" presStyleLbl="alignNode1" presStyleIdx="0" presStyleCnt="6"/>
      <dgm:spPr/>
    </dgm:pt>
    <dgm:pt modelId="{2CEDDF93-660E-45D5-B0BA-A2D95E92B84A}" type="pres">
      <dgm:prSet presAssocID="{904334DB-C19D-4376-87AD-08DB33688474}" presName="sibTransNodeRect" presStyleLbl="alignNode1" presStyleIdx="0" presStyleCnt="6">
        <dgm:presLayoutVars>
          <dgm:chMax val="0"/>
          <dgm:bulletEnabled val="1"/>
        </dgm:presLayoutVars>
      </dgm:prSet>
      <dgm:spPr/>
    </dgm:pt>
    <dgm:pt modelId="{08EA6E27-D80B-40A1-81B1-7AE23480A352}" type="pres">
      <dgm:prSet presAssocID="{E9FD8175-8E7D-429B-A790-2D4A21B145B2}" presName="nodeRect" presStyleLbl="alignNode1" presStyleIdx="0" presStyleCnt="6">
        <dgm:presLayoutVars>
          <dgm:bulletEnabled val="1"/>
        </dgm:presLayoutVars>
      </dgm:prSet>
      <dgm:spPr/>
    </dgm:pt>
    <dgm:pt modelId="{2BE0FDEA-EB10-4B1D-A736-35643FA53382}" type="pres">
      <dgm:prSet presAssocID="{904334DB-C19D-4376-87AD-08DB33688474}" presName="sibTrans" presStyleCnt="0"/>
      <dgm:spPr/>
    </dgm:pt>
    <dgm:pt modelId="{C35C366A-4611-4111-A19A-C42AD66A3563}" type="pres">
      <dgm:prSet presAssocID="{67C0649C-C9F7-4768-8E75-E5C7E2BB4C8E}" presName="compositeNode" presStyleCnt="0">
        <dgm:presLayoutVars>
          <dgm:bulletEnabled val="1"/>
        </dgm:presLayoutVars>
      </dgm:prSet>
      <dgm:spPr/>
    </dgm:pt>
    <dgm:pt modelId="{3117FEB5-9E9A-42D2-9A93-3D34300D371F}" type="pres">
      <dgm:prSet presAssocID="{67C0649C-C9F7-4768-8E75-E5C7E2BB4C8E}" presName="bgRect" presStyleLbl="alignNode1" presStyleIdx="1" presStyleCnt="6"/>
      <dgm:spPr/>
    </dgm:pt>
    <dgm:pt modelId="{FD2516C5-2BAE-4825-B965-48B036748EF7}" type="pres">
      <dgm:prSet presAssocID="{3DD9378C-37FB-4B4A-A4D4-E9D04E0EC7BF}" presName="sibTransNodeRect" presStyleLbl="alignNode1" presStyleIdx="1" presStyleCnt="6">
        <dgm:presLayoutVars>
          <dgm:chMax val="0"/>
          <dgm:bulletEnabled val="1"/>
        </dgm:presLayoutVars>
      </dgm:prSet>
      <dgm:spPr/>
    </dgm:pt>
    <dgm:pt modelId="{EA071A1F-DB13-4A65-AA8A-C092F3141219}" type="pres">
      <dgm:prSet presAssocID="{67C0649C-C9F7-4768-8E75-E5C7E2BB4C8E}" presName="nodeRect" presStyleLbl="alignNode1" presStyleIdx="1" presStyleCnt="6">
        <dgm:presLayoutVars>
          <dgm:bulletEnabled val="1"/>
        </dgm:presLayoutVars>
      </dgm:prSet>
      <dgm:spPr/>
    </dgm:pt>
    <dgm:pt modelId="{0B96B2B7-E0E7-4215-8D08-58AA34CA6CDE}" type="pres">
      <dgm:prSet presAssocID="{3DD9378C-37FB-4B4A-A4D4-E9D04E0EC7BF}" presName="sibTrans" presStyleCnt="0"/>
      <dgm:spPr/>
    </dgm:pt>
    <dgm:pt modelId="{10B3F40E-C8BA-4443-BBEC-30DD74BC19FB}" type="pres">
      <dgm:prSet presAssocID="{AF56AF5B-B474-4380-8C0A-AEB4C5BF7DE3}" presName="compositeNode" presStyleCnt="0">
        <dgm:presLayoutVars>
          <dgm:bulletEnabled val="1"/>
        </dgm:presLayoutVars>
      </dgm:prSet>
      <dgm:spPr/>
    </dgm:pt>
    <dgm:pt modelId="{BDDDD207-8ED9-4145-BF77-D75F621DA321}" type="pres">
      <dgm:prSet presAssocID="{AF56AF5B-B474-4380-8C0A-AEB4C5BF7DE3}" presName="bgRect" presStyleLbl="alignNode1" presStyleIdx="2" presStyleCnt="6"/>
      <dgm:spPr/>
    </dgm:pt>
    <dgm:pt modelId="{07D66EBA-F02D-4C51-8DE5-4C15B13A7923}" type="pres">
      <dgm:prSet presAssocID="{AB7A2131-5F34-4AF3-8A45-EAE7B611AE69}" presName="sibTransNodeRect" presStyleLbl="alignNode1" presStyleIdx="2" presStyleCnt="6">
        <dgm:presLayoutVars>
          <dgm:chMax val="0"/>
          <dgm:bulletEnabled val="1"/>
        </dgm:presLayoutVars>
      </dgm:prSet>
      <dgm:spPr/>
    </dgm:pt>
    <dgm:pt modelId="{C0B930B3-0191-4A97-BF67-359BDB25E25F}" type="pres">
      <dgm:prSet presAssocID="{AF56AF5B-B474-4380-8C0A-AEB4C5BF7DE3}" presName="nodeRect" presStyleLbl="alignNode1" presStyleIdx="2" presStyleCnt="6">
        <dgm:presLayoutVars>
          <dgm:bulletEnabled val="1"/>
        </dgm:presLayoutVars>
      </dgm:prSet>
      <dgm:spPr/>
    </dgm:pt>
    <dgm:pt modelId="{3AC8212B-FF4A-47D9-949D-F6F5305235A4}" type="pres">
      <dgm:prSet presAssocID="{AB7A2131-5F34-4AF3-8A45-EAE7B611AE69}" presName="sibTrans" presStyleCnt="0"/>
      <dgm:spPr/>
    </dgm:pt>
    <dgm:pt modelId="{232A5A41-96F5-4221-BD06-192DB4E40AB3}" type="pres">
      <dgm:prSet presAssocID="{D838CB34-A0B3-4CF4-964A-8C2401DDD25B}" presName="compositeNode" presStyleCnt="0">
        <dgm:presLayoutVars>
          <dgm:bulletEnabled val="1"/>
        </dgm:presLayoutVars>
      </dgm:prSet>
      <dgm:spPr/>
    </dgm:pt>
    <dgm:pt modelId="{5F340E45-BC72-44C3-8516-F72FF67EAC88}" type="pres">
      <dgm:prSet presAssocID="{D838CB34-A0B3-4CF4-964A-8C2401DDD25B}" presName="bgRect" presStyleLbl="alignNode1" presStyleIdx="3" presStyleCnt="6"/>
      <dgm:spPr/>
    </dgm:pt>
    <dgm:pt modelId="{70DD2DD6-93E0-4AA4-9B1C-A9496514B58C}" type="pres">
      <dgm:prSet presAssocID="{A1880E2A-C8FE-4EDE-8A84-4FF1BCB9BDF6}" presName="sibTransNodeRect" presStyleLbl="alignNode1" presStyleIdx="3" presStyleCnt="6">
        <dgm:presLayoutVars>
          <dgm:chMax val="0"/>
          <dgm:bulletEnabled val="1"/>
        </dgm:presLayoutVars>
      </dgm:prSet>
      <dgm:spPr/>
    </dgm:pt>
    <dgm:pt modelId="{1A2195A5-A630-4B5D-BAF6-8891B2F7D7BB}" type="pres">
      <dgm:prSet presAssocID="{D838CB34-A0B3-4CF4-964A-8C2401DDD25B}" presName="nodeRect" presStyleLbl="alignNode1" presStyleIdx="3" presStyleCnt="6">
        <dgm:presLayoutVars>
          <dgm:bulletEnabled val="1"/>
        </dgm:presLayoutVars>
      </dgm:prSet>
      <dgm:spPr/>
    </dgm:pt>
    <dgm:pt modelId="{B1406F72-6276-4917-A02E-2159432D2A98}" type="pres">
      <dgm:prSet presAssocID="{A1880E2A-C8FE-4EDE-8A84-4FF1BCB9BDF6}" presName="sibTrans" presStyleCnt="0"/>
      <dgm:spPr/>
    </dgm:pt>
    <dgm:pt modelId="{C1C2F560-458F-4795-92C0-2224ADC735BF}" type="pres">
      <dgm:prSet presAssocID="{DD49178C-1C0A-4401-8141-1CE93D8EA2D8}" presName="compositeNode" presStyleCnt="0">
        <dgm:presLayoutVars>
          <dgm:bulletEnabled val="1"/>
        </dgm:presLayoutVars>
      </dgm:prSet>
      <dgm:spPr/>
    </dgm:pt>
    <dgm:pt modelId="{257A682E-699A-4035-9333-204CAF3BA3CA}" type="pres">
      <dgm:prSet presAssocID="{DD49178C-1C0A-4401-8141-1CE93D8EA2D8}" presName="bgRect" presStyleLbl="alignNode1" presStyleIdx="4" presStyleCnt="6"/>
      <dgm:spPr/>
    </dgm:pt>
    <dgm:pt modelId="{AF8E8B45-D927-4912-AD1D-CADA710C93FA}" type="pres">
      <dgm:prSet presAssocID="{76AD08E2-EDA6-4E60-AAE9-F336F380A0FD}" presName="sibTransNodeRect" presStyleLbl="alignNode1" presStyleIdx="4" presStyleCnt="6">
        <dgm:presLayoutVars>
          <dgm:chMax val="0"/>
          <dgm:bulletEnabled val="1"/>
        </dgm:presLayoutVars>
      </dgm:prSet>
      <dgm:spPr/>
    </dgm:pt>
    <dgm:pt modelId="{78AFA356-3F9B-486B-B9E5-92FA1A25EE79}" type="pres">
      <dgm:prSet presAssocID="{DD49178C-1C0A-4401-8141-1CE93D8EA2D8}" presName="nodeRect" presStyleLbl="alignNode1" presStyleIdx="4" presStyleCnt="6">
        <dgm:presLayoutVars>
          <dgm:bulletEnabled val="1"/>
        </dgm:presLayoutVars>
      </dgm:prSet>
      <dgm:spPr/>
    </dgm:pt>
    <dgm:pt modelId="{8903793B-5356-4C48-90CE-C6DE6E967F02}" type="pres">
      <dgm:prSet presAssocID="{76AD08E2-EDA6-4E60-AAE9-F336F380A0FD}" presName="sibTrans" presStyleCnt="0"/>
      <dgm:spPr/>
    </dgm:pt>
    <dgm:pt modelId="{35F0DB98-E10D-4935-A0EB-4F371A02864E}" type="pres">
      <dgm:prSet presAssocID="{40BB9D26-ADAF-4D42-B581-D2E7B1336EE6}" presName="compositeNode" presStyleCnt="0">
        <dgm:presLayoutVars>
          <dgm:bulletEnabled val="1"/>
        </dgm:presLayoutVars>
      </dgm:prSet>
      <dgm:spPr/>
    </dgm:pt>
    <dgm:pt modelId="{C6454A81-7197-4782-8CFB-0AD864CB285A}" type="pres">
      <dgm:prSet presAssocID="{40BB9D26-ADAF-4D42-B581-D2E7B1336EE6}" presName="bgRect" presStyleLbl="alignNode1" presStyleIdx="5" presStyleCnt="6"/>
      <dgm:spPr/>
    </dgm:pt>
    <dgm:pt modelId="{932866A7-11A7-49B4-BCA2-684578E1E728}" type="pres">
      <dgm:prSet presAssocID="{B230C4DC-7767-491C-B4FF-4E5A19968362}" presName="sibTransNodeRect" presStyleLbl="alignNode1" presStyleIdx="5" presStyleCnt="6">
        <dgm:presLayoutVars>
          <dgm:chMax val="0"/>
          <dgm:bulletEnabled val="1"/>
        </dgm:presLayoutVars>
      </dgm:prSet>
      <dgm:spPr/>
    </dgm:pt>
    <dgm:pt modelId="{EEAEEB06-A040-40B3-A4F2-4BE5C4C42D22}" type="pres">
      <dgm:prSet presAssocID="{40BB9D26-ADAF-4D42-B581-D2E7B1336EE6}" presName="nodeRect" presStyleLbl="alignNode1" presStyleIdx="5" presStyleCnt="6">
        <dgm:presLayoutVars>
          <dgm:bulletEnabled val="1"/>
        </dgm:presLayoutVars>
      </dgm:prSet>
      <dgm:spPr/>
    </dgm:pt>
  </dgm:ptLst>
  <dgm:cxnLst>
    <dgm:cxn modelId="{45E1760C-909A-4732-8456-C097E1586EF9}" type="presOf" srcId="{3DD9378C-37FB-4B4A-A4D4-E9D04E0EC7BF}" destId="{FD2516C5-2BAE-4825-B965-48B036748EF7}" srcOrd="0" destOrd="0" presId="urn:microsoft.com/office/officeart/2016/7/layout/LinearBlockProcessNumbered"/>
    <dgm:cxn modelId="{4D76F10D-EFBC-460F-8990-73F5CCAF7B96}" type="presOf" srcId="{94335BE3-0514-496B-BED9-3415A3735681}" destId="{6B022705-1599-4C7A-9525-7B3AE6E1A33D}" srcOrd="0" destOrd="0" presId="urn:microsoft.com/office/officeart/2016/7/layout/LinearBlockProcessNumbered"/>
    <dgm:cxn modelId="{65F14D1D-651A-42CB-8ED9-AF45BA91819E}" type="presOf" srcId="{AB7A2131-5F34-4AF3-8A45-EAE7B611AE69}" destId="{07D66EBA-F02D-4C51-8DE5-4C15B13A7923}" srcOrd="0" destOrd="0" presId="urn:microsoft.com/office/officeart/2016/7/layout/LinearBlockProcessNumbered"/>
    <dgm:cxn modelId="{66515D23-015F-4132-BAFB-076A2428DCA2}" srcId="{94335BE3-0514-496B-BED9-3415A3735681}" destId="{E9FD8175-8E7D-429B-A790-2D4A21B145B2}" srcOrd="0" destOrd="0" parTransId="{D5ED0BC7-CA21-4380-A617-7D295160BEB6}" sibTransId="{904334DB-C19D-4376-87AD-08DB33688474}"/>
    <dgm:cxn modelId="{DAF1B426-290B-456E-AD08-3CD2C07CF53B}" srcId="{94335BE3-0514-496B-BED9-3415A3735681}" destId="{DD49178C-1C0A-4401-8141-1CE93D8EA2D8}" srcOrd="4" destOrd="0" parTransId="{5BC90933-2EB0-4C5D-B791-BADE54E5B2D2}" sibTransId="{76AD08E2-EDA6-4E60-AAE9-F336F380A0FD}"/>
    <dgm:cxn modelId="{F42DF033-347C-4B50-9CF0-46A637A03F1C}" type="presOf" srcId="{67C0649C-C9F7-4768-8E75-E5C7E2BB4C8E}" destId="{EA071A1F-DB13-4A65-AA8A-C092F3141219}" srcOrd="1" destOrd="0" presId="urn:microsoft.com/office/officeart/2016/7/layout/LinearBlockProcessNumbered"/>
    <dgm:cxn modelId="{7C592062-C2BC-40F4-9B10-3A1668503D18}" type="presOf" srcId="{DD49178C-1C0A-4401-8141-1CE93D8EA2D8}" destId="{78AFA356-3F9B-486B-B9E5-92FA1A25EE79}" srcOrd="1" destOrd="0" presId="urn:microsoft.com/office/officeart/2016/7/layout/LinearBlockProcessNumbered"/>
    <dgm:cxn modelId="{9BBB9C44-65BB-46AF-A6BF-EA361635F1C3}" type="presOf" srcId="{67C0649C-C9F7-4768-8E75-E5C7E2BB4C8E}" destId="{3117FEB5-9E9A-42D2-9A93-3D34300D371F}" srcOrd="0" destOrd="0" presId="urn:microsoft.com/office/officeart/2016/7/layout/LinearBlockProcessNumbered"/>
    <dgm:cxn modelId="{7D4E0268-C254-4301-B224-7673DD109DE1}" type="presOf" srcId="{AF56AF5B-B474-4380-8C0A-AEB4C5BF7DE3}" destId="{C0B930B3-0191-4A97-BF67-359BDB25E25F}" srcOrd="1" destOrd="0" presId="urn:microsoft.com/office/officeart/2016/7/layout/LinearBlockProcessNumbered"/>
    <dgm:cxn modelId="{2E0A837A-C37F-42B0-B24E-BFEF5C58C7F3}" type="presOf" srcId="{D838CB34-A0B3-4CF4-964A-8C2401DDD25B}" destId="{5F340E45-BC72-44C3-8516-F72FF67EAC88}" srcOrd="0" destOrd="0" presId="urn:microsoft.com/office/officeart/2016/7/layout/LinearBlockProcessNumbered"/>
    <dgm:cxn modelId="{1F2EF985-4314-4BCF-8C3B-34C996D5E005}" srcId="{94335BE3-0514-496B-BED9-3415A3735681}" destId="{D838CB34-A0B3-4CF4-964A-8C2401DDD25B}" srcOrd="3" destOrd="0" parTransId="{9D4B480F-0B4B-41D6-8401-2A0F1F46A47F}" sibTransId="{A1880E2A-C8FE-4EDE-8A84-4FF1BCB9BDF6}"/>
    <dgm:cxn modelId="{3CD0DF89-B843-4495-BFD9-DD4F58AE22EB}" type="presOf" srcId="{E9FD8175-8E7D-429B-A790-2D4A21B145B2}" destId="{9DD7D88D-33B0-41D9-B2EA-DD44B1909E1F}" srcOrd="0" destOrd="0" presId="urn:microsoft.com/office/officeart/2016/7/layout/LinearBlockProcessNumbered"/>
    <dgm:cxn modelId="{DC0A0791-0393-4EEF-AECF-79238D139FDE}" type="presOf" srcId="{76AD08E2-EDA6-4E60-AAE9-F336F380A0FD}" destId="{AF8E8B45-D927-4912-AD1D-CADA710C93FA}" srcOrd="0" destOrd="0" presId="urn:microsoft.com/office/officeart/2016/7/layout/LinearBlockProcessNumbered"/>
    <dgm:cxn modelId="{871F69A0-9E25-4EA8-AD83-40BF00F9340F}" srcId="{94335BE3-0514-496B-BED9-3415A3735681}" destId="{40BB9D26-ADAF-4D42-B581-D2E7B1336EE6}" srcOrd="5" destOrd="0" parTransId="{D6A45FD3-6B6C-4C64-9A5F-C396F0B800DF}" sibTransId="{B230C4DC-7767-491C-B4FF-4E5A19968362}"/>
    <dgm:cxn modelId="{B744BAA8-CB5D-4DF7-AEE5-6B2EDC3ECA95}" type="presOf" srcId="{E9FD8175-8E7D-429B-A790-2D4A21B145B2}" destId="{08EA6E27-D80B-40A1-81B1-7AE23480A352}" srcOrd="1" destOrd="0" presId="urn:microsoft.com/office/officeart/2016/7/layout/LinearBlockProcessNumbered"/>
    <dgm:cxn modelId="{F8A8B4AF-40F8-43C6-AC73-80B6807D3E59}" type="presOf" srcId="{40BB9D26-ADAF-4D42-B581-D2E7B1336EE6}" destId="{EEAEEB06-A040-40B3-A4F2-4BE5C4C42D22}" srcOrd="1" destOrd="0" presId="urn:microsoft.com/office/officeart/2016/7/layout/LinearBlockProcessNumbered"/>
    <dgm:cxn modelId="{C3A8DDB4-4FF0-4886-BC98-BB479FBF91AF}" type="presOf" srcId="{AF56AF5B-B474-4380-8C0A-AEB4C5BF7DE3}" destId="{BDDDD207-8ED9-4145-BF77-D75F621DA321}" srcOrd="0" destOrd="0" presId="urn:microsoft.com/office/officeart/2016/7/layout/LinearBlockProcessNumbered"/>
    <dgm:cxn modelId="{DCDCCDB8-278F-49F4-8DAB-DF004F0DEDA5}" type="presOf" srcId="{DD49178C-1C0A-4401-8141-1CE93D8EA2D8}" destId="{257A682E-699A-4035-9333-204CAF3BA3CA}" srcOrd="0" destOrd="0" presId="urn:microsoft.com/office/officeart/2016/7/layout/LinearBlockProcessNumbered"/>
    <dgm:cxn modelId="{79EEC5CA-8E37-4821-8EF9-2D910D68E918}" type="presOf" srcId="{904334DB-C19D-4376-87AD-08DB33688474}" destId="{2CEDDF93-660E-45D5-B0BA-A2D95E92B84A}" srcOrd="0" destOrd="0" presId="urn:microsoft.com/office/officeart/2016/7/layout/LinearBlockProcessNumbered"/>
    <dgm:cxn modelId="{C0CB18CF-42B5-4FBF-A225-FF9A7F63CE66}" type="presOf" srcId="{B230C4DC-7767-491C-B4FF-4E5A19968362}" destId="{932866A7-11A7-49B4-BCA2-684578E1E728}" srcOrd="0" destOrd="0" presId="urn:microsoft.com/office/officeart/2016/7/layout/LinearBlockProcessNumbered"/>
    <dgm:cxn modelId="{57A30DE6-E65E-4892-9E7B-C2664E3429B4}" srcId="{94335BE3-0514-496B-BED9-3415A3735681}" destId="{AF56AF5B-B474-4380-8C0A-AEB4C5BF7DE3}" srcOrd="2" destOrd="0" parTransId="{B81D5BB9-5CDD-4056-92B0-57122D80CF11}" sibTransId="{AB7A2131-5F34-4AF3-8A45-EAE7B611AE69}"/>
    <dgm:cxn modelId="{2D875CEB-A3B7-47E7-837D-13B1B05B0514}" type="presOf" srcId="{40BB9D26-ADAF-4D42-B581-D2E7B1336EE6}" destId="{C6454A81-7197-4782-8CFB-0AD864CB285A}" srcOrd="0" destOrd="0" presId="urn:microsoft.com/office/officeart/2016/7/layout/LinearBlockProcessNumbered"/>
    <dgm:cxn modelId="{6D2C12EC-B319-4A4A-8488-17C74A6EE4FE}" type="presOf" srcId="{A1880E2A-C8FE-4EDE-8A84-4FF1BCB9BDF6}" destId="{70DD2DD6-93E0-4AA4-9B1C-A9496514B58C}" srcOrd="0" destOrd="0" presId="urn:microsoft.com/office/officeart/2016/7/layout/LinearBlockProcessNumbered"/>
    <dgm:cxn modelId="{6E19D2F7-4B7A-486B-88F9-3EF41D430F76}" type="presOf" srcId="{D838CB34-A0B3-4CF4-964A-8C2401DDD25B}" destId="{1A2195A5-A630-4B5D-BAF6-8891B2F7D7BB}" srcOrd="1" destOrd="0" presId="urn:microsoft.com/office/officeart/2016/7/layout/LinearBlockProcessNumbered"/>
    <dgm:cxn modelId="{221FE5FB-D09A-4E77-A6DF-6AAD561767F5}" srcId="{94335BE3-0514-496B-BED9-3415A3735681}" destId="{67C0649C-C9F7-4768-8E75-E5C7E2BB4C8E}" srcOrd="1" destOrd="0" parTransId="{C3715686-10CD-4CD9-80E8-16EEE1A9EF99}" sibTransId="{3DD9378C-37FB-4B4A-A4D4-E9D04E0EC7BF}"/>
    <dgm:cxn modelId="{41D5A310-DE08-4849-9DAC-AB2072EAEDE5}" type="presParOf" srcId="{6B022705-1599-4C7A-9525-7B3AE6E1A33D}" destId="{D23A4A69-D787-4E70-8B0E-52F9CC85A246}" srcOrd="0" destOrd="0" presId="urn:microsoft.com/office/officeart/2016/7/layout/LinearBlockProcessNumbered"/>
    <dgm:cxn modelId="{796161FE-BBAF-4430-BBF9-E782EA313EEB}" type="presParOf" srcId="{D23A4A69-D787-4E70-8B0E-52F9CC85A246}" destId="{9DD7D88D-33B0-41D9-B2EA-DD44B1909E1F}" srcOrd="0" destOrd="0" presId="urn:microsoft.com/office/officeart/2016/7/layout/LinearBlockProcessNumbered"/>
    <dgm:cxn modelId="{4DB620F5-735F-4DD0-AE8A-64D360BF5A5D}" type="presParOf" srcId="{D23A4A69-D787-4E70-8B0E-52F9CC85A246}" destId="{2CEDDF93-660E-45D5-B0BA-A2D95E92B84A}" srcOrd="1" destOrd="0" presId="urn:microsoft.com/office/officeart/2016/7/layout/LinearBlockProcessNumbered"/>
    <dgm:cxn modelId="{2D932735-2560-4BF6-A415-EF4B79F09FE3}" type="presParOf" srcId="{D23A4A69-D787-4E70-8B0E-52F9CC85A246}" destId="{08EA6E27-D80B-40A1-81B1-7AE23480A352}" srcOrd="2" destOrd="0" presId="urn:microsoft.com/office/officeart/2016/7/layout/LinearBlockProcessNumbered"/>
    <dgm:cxn modelId="{097F410D-6D40-4385-94E0-742809E29A92}" type="presParOf" srcId="{6B022705-1599-4C7A-9525-7B3AE6E1A33D}" destId="{2BE0FDEA-EB10-4B1D-A736-35643FA53382}" srcOrd="1" destOrd="0" presId="urn:microsoft.com/office/officeart/2016/7/layout/LinearBlockProcessNumbered"/>
    <dgm:cxn modelId="{90F0D684-A27E-4D16-873E-ACA16BF51651}" type="presParOf" srcId="{6B022705-1599-4C7A-9525-7B3AE6E1A33D}" destId="{C35C366A-4611-4111-A19A-C42AD66A3563}" srcOrd="2" destOrd="0" presId="urn:microsoft.com/office/officeart/2016/7/layout/LinearBlockProcessNumbered"/>
    <dgm:cxn modelId="{C5920EFE-1B09-4540-B4E1-D5C99EA3025E}" type="presParOf" srcId="{C35C366A-4611-4111-A19A-C42AD66A3563}" destId="{3117FEB5-9E9A-42D2-9A93-3D34300D371F}" srcOrd="0" destOrd="0" presId="urn:microsoft.com/office/officeart/2016/7/layout/LinearBlockProcessNumbered"/>
    <dgm:cxn modelId="{05161F13-A91F-46E9-9C48-EE2A7F79ECEF}" type="presParOf" srcId="{C35C366A-4611-4111-A19A-C42AD66A3563}" destId="{FD2516C5-2BAE-4825-B965-48B036748EF7}" srcOrd="1" destOrd="0" presId="urn:microsoft.com/office/officeart/2016/7/layout/LinearBlockProcessNumbered"/>
    <dgm:cxn modelId="{97C11BE1-7AD4-4B2E-AEA5-E8BDDE4CCC59}" type="presParOf" srcId="{C35C366A-4611-4111-A19A-C42AD66A3563}" destId="{EA071A1F-DB13-4A65-AA8A-C092F3141219}" srcOrd="2" destOrd="0" presId="urn:microsoft.com/office/officeart/2016/7/layout/LinearBlockProcessNumbered"/>
    <dgm:cxn modelId="{45C6B995-1ACF-40BE-8B5D-0E537F49974C}" type="presParOf" srcId="{6B022705-1599-4C7A-9525-7B3AE6E1A33D}" destId="{0B96B2B7-E0E7-4215-8D08-58AA34CA6CDE}" srcOrd="3" destOrd="0" presId="urn:microsoft.com/office/officeart/2016/7/layout/LinearBlockProcessNumbered"/>
    <dgm:cxn modelId="{61BD4A49-069D-4824-9A86-709AECA7B25B}" type="presParOf" srcId="{6B022705-1599-4C7A-9525-7B3AE6E1A33D}" destId="{10B3F40E-C8BA-4443-BBEC-30DD74BC19FB}" srcOrd="4" destOrd="0" presId="urn:microsoft.com/office/officeart/2016/7/layout/LinearBlockProcessNumbered"/>
    <dgm:cxn modelId="{988725DA-35E9-4179-8284-3FEBAE2E94CD}" type="presParOf" srcId="{10B3F40E-C8BA-4443-BBEC-30DD74BC19FB}" destId="{BDDDD207-8ED9-4145-BF77-D75F621DA321}" srcOrd="0" destOrd="0" presId="urn:microsoft.com/office/officeart/2016/7/layout/LinearBlockProcessNumbered"/>
    <dgm:cxn modelId="{639AF0D6-BFD5-4CB7-A2F0-964125AB2B7A}" type="presParOf" srcId="{10B3F40E-C8BA-4443-BBEC-30DD74BC19FB}" destId="{07D66EBA-F02D-4C51-8DE5-4C15B13A7923}" srcOrd="1" destOrd="0" presId="urn:microsoft.com/office/officeart/2016/7/layout/LinearBlockProcessNumbered"/>
    <dgm:cxn modelId="{6866114F-9379-4985-875C-C34667DFB7E8}" type="presParOf" srcId="{10B3F40E-C8BA-4443-BBEC-30DD74BC19FB}" destId="{C0B930B3-0191-4A97-BF67-359BDB25E25F}" srcOrd="2" destOrd="0" presId="urn:microsoft.com/office/officeart/2016/7/layout/LinearBlockProcessNumbered"/>
    <dgm:cxn modelId="{17B80B2B-BE3B-4C75-8C46-E154385FAEC0}" type="presParOf" srcId="{6B022705-1599-4C7A-9525-7B3AE6E1A33D}" destId="{3AC8212B-FF4A-47D9-949D-F6F5305235A4}" srcOrd="5" destOrd="0" presId="urn:microsoft.com/office/officeart/2016/7/layout/LinearBlockProcessNumbered"/>
    <dgm:cxn modelId="{951A3FC0-C468-4960-8A59-FD68C7E905FD}" type="presParOf" srcId="{6B022705-1599-4C7A-9525-7B3AE6E1A33D}" destId="{232A5A41-96F5-4221-BD06-192DB4E40AB3}" srcOrd="6" destOrd="0" presId="urn:microsoft.com/office/officeart/2016/7/layout/LinearBlockProcessNumbered"/>
    <dgm:cxn modelId="{413AB07A-D71F-4BFA-BC52-D5FAA0907587}" type="presParOf" srcId="{232A5A41-96F5-4221-BD06-192DB4E40AB3}" destId="{5F340E45-BC72-44C3-8516-F72FF67EAC88}" srcOrd="0" destOrd="0" presId="urn:microsoft.com/office/officeart/2016/7/layout/LinearBlockProcessNumbered"/>
    <dgm:cxn modelId="{9BF2AFF6-71F4-4A2D-B83B-339CD93F0116}" type="presParOf" srcId="{232A5A41-96F5-4221-BD06-192DB4E40AB3}" destId="{70DD2DD6-93E0-4AA4-9B1C-A9496514B58C}" srcOrd="1" destOrd="0" presId="urn:microsoft.com/office/officeart/2016/7/layout/LinearBlockProcessNumbered"/>
    <dgm:cxn modelId="{FB0A5566-24A7-4F3C-A3AC-7F36CDA5558D}" type="presParOf" srcId="{232A5A41-96F5-4221-BD06-192DB4E40AB3}" destId="{1A2195A5-A630-4B5D-BAF6-8891B2F7D7BB}" srcOrd="2" destOrd="0" presId="urn:microsoft.com/office/officeart/2016/7/layout/LinearBlockProcessNumbered"/>
    <dgm:cxn modelId="{680A7CB8-FAAF-4457-A905-1335FC67F6A2}" type="presParOf" srcId="{6B022705-1599-4C7A-9525-7B3AE6E1A33D}" destId="{B1406F72-6276-4917-A02E-2159432D2A98}" srcOrd="7" destOrd="0" presId="urn:microsoft.com/office/officeart/2016/7/layout/LinearBlockProcessNumbered"/>
    <dgm:cxn modelId="{DF4011B4-3602-476A-8FF9-7C83D9092116}" type="presParOf" srcId="{6B022705-1599-4C7A-9525-7B3AE6E1A33D}" destId="{C1C2F560-458F-4795-92C0-2224ADC735BF}" srcOrd="8" destOrd="0" presId="urn:microsoft.com/office/officeart/2016/7/layout/LinearBlockProcessNumbered"/>
    <dgm:cxn modelId="{C430CC08-FD62-4F86-A752-F71E80EDCC7B}" type="presParOf" srcId="{C1C2F560-458F-4795-92C0-2224ADC735BF}" destId="{257A682E-699A-4035-9333-204CAF3BA3CA}" srcOrd="0" destOrd="0" presId="urn:microsoft.com/office/officeart/2016/7/layout/LinearBlockProcessNumbered"/>
    <dgm:cxn modelId="{3D84C5F9-155F-40F6-B906-C57BA9E3185D}" type="presParOf" srcId="{C1C2F560-458F-4795-92C0-2224ADC735BF}" destId="{AF8E8B45-D927-4912-AD1D-CADA710C93FA}" srcOrd="1" destOrd="0" presId="urn:microsoft.com/office/officeart/2016/7/layout/LinearBlockProcessNumbered"/>
    <dgm:cxn modelId="{DBCAB04A-D0BD-46F7-966C-B0EF94587E35}" type="presParOf" srcId="{C1C2F560-458F-4795-92C0-2224ADC735BF}" destId="{78AFA356-3F9B-486B-B9E5-92FA1A25EE79}" srcOrd="2" destOrd="0" presId="urn:microsoft.com/office/officeart/2016/7/layout/LinearBlockProcessNumbered"/>
    <dgm:cxn modelId="{5A95751D-3D52-4DBF-A7DD-FDF708BBCBF5}" type="presParOf" srcId="{6B022705-1599-4C7A-9525-7B3AE6E1A33D}" destId="{8903793B-5356-4C48-90CE-C6DE6E967F02}" srcOrd="9" destOrd="0" presId="urn:microsoft.com/office/officeart/2016/7/layout/LinearBlockProcessNumbered"/>
    <dgm:cxn modelId="{455DA355-EC25-4018-9E8B-34806EE121DD}" type="presParOf" srcId="{6B022705-1599-4C7A-9525-7B3AE6E1A33D}" destId="{35F0DB98-E10D-4935-A0EB-4F371A02864E}" srcOrd="10" destOrd="0" presId="urn:microsoft.com/office/officeart/2016/7/layout/LinearBlockProcessNumbered"/>
    <dgm:cxn modelId="{DACCAFA7-7CE6-4303-A16C-A8C92E965879}" type="presParOf" srcId="{35F0DB98-E10D-4935-A0EB-4F371A02864E}" destId="{C6454A81-7197-4782-8CFB-0AD864CB285A}" srcOrd="0" destOrd="0" presId="urn:microsoft.com/office/officeart/2016/7/layout/LinearBlockProcessNumbered"/>
    <dgm:cxn modelId="{53042D67-72B9-496D-8553-80DE4F62D27A}" type="presParOf" srcId="{35F0DB98-E10D-4935-A0EB-4F371A02864E}" destId="{932866A7-11A7-49B4-BCA2-684578E1E728}" srcOrd="1" destOrd="0" presId="urn:microsoft.com/office/officeart/2016/7/layout/LinearBlockProcessNumbered"/>
    <dgm:cxn modelId="{C4F8015C-805F-4E30-8265-237A30CCBF24}" type="presParOf" srcId="{35F0DB98-E10D-4935-A0EB-4F371A02864E}" destId="{EEAEEB06-A040-40B3-A4F2-4BE5C4C42D22}" srcOrd="2" destOrd="0" presId="urn:microsoft.com/office/officeart/2016/7/layout/LinearBlock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8B0C071-2CB0-40F4-916A-2DE333939592}" type="doc">
      <dgm:prSet loTypeId="urn:microsoft.com/office/officeart/2005/8/layout/vProcess5" loCatId="process" qsTypeId="urn:microsoft.com/office/officeart/2005/8/quickstyle/3d1" qsCatId="3D" csTypeId="urn:microsoft.com/office/officeart/2005/8/colors/colorful1" csCatId="colorful" phldr="1"/>
      <dgm:spPr/>
      <dgm:t>
        <a:bodyPr/>
        <a:lstStyle/>
        <a:p>
          <a:endParaRPr lang="en-US"/>
        </a:p>
      </dgm:t>
    </dgm:pt>
    <dgm:pt modelId="{B8923C2F-9FCB-489C-8117-9C1CB7143750}">
      <dgm:prSet/>
      <dgm:spPr>
        <a:solidFill>
          <a:schemeClr val="tx1">
            <a:lumMod val="65000"/>
            <a:lumOff val="35000"/>
          </a:schemeClr>
        </a:solidFill>
      </dgm:spPr>
      <dgm:t>
        <a:bodyPr/>
        <a:lstStyle/>
        <a:p>
          <a:r>
            <a:rPr lang="de-DE" dirty="0"/>
            <a:t>„Datenschutz ist ein unüberwindbares Risiko.“</a:t>
          </a:r>
          <a:endParaRPr lang="en-US" dirty="0"/>
        </a:p>
      </dgm:t>
    </dgm:pt>
    <dgm:pt modelId="{5C667179-0CC1-46CB-A65C-3A042E114ECB}" type="parTrans" cxnId="{F3EF16B0-8B95-4DFA-B36E-81D09E6A4B3B}">
      <dgm:prSet/>
      <dgm:spPr/>
      <dgm:t>
        <a:bodyPr/>
        <a:lstStyle/>
        <a:p>
          <a:endParaRPr lang="en-US"/>
        </a:p>
      </dgm:t>
    </dgm:pt>
    <dgm:pt modelId="{2E1DA432-89B0-4587-A0FE-A087318695EE}" type="sibTrans" cxnId="{F3EF16B0-8B95-4DFA-B36E-81D09E6A4B3B}">
      <dgm:prSet/>
      <dgm:spPr>
        <a:solidFill>
          <a:srgbClr val="005F40">
            <a:alpha val="90000"/>
          </a:srgbClr>
        </a:solidFill>
      </dgm:spPr>
      <dgm:t>
        <a:bodyPr/>
        <a:lstStyle/>
        <a:p>
          <a:endParaRPr lang="en-US"/>
        </a:p>
      </dgm:t>
    </dgm:pt>
    <dgm:pt modelId="{2B3289F1-9845-4E18-B064-A90153B2B22D}">
      <dgm:prSet/>
      <dgm:spPr>
        <a:solidFill>
          <a:srgbClr val="005F40"/>
        </a:solidFill>
      </dgm:spPr>
      <dgm:t>
        <a:bodyPr/>
        <a:lstStyle/>
        <a:p>
          <a:r>
            <a:rPr lang="de-DE" dirty="0"/>
            <a:t>Realität: Datenschutz ist wichtig, aber kein unüberwindbares Hindernis. Mit klaren Regeln und sicheren Tools lassen sich viele Risiken einfach vermeiden.</a:t>
          </a:r>
          <a:endParaRPr lang="en-US" dirty="0"/>
        </a:p>
      </dgm:t>
    </dgm:pt>
    <dgm:pt modelId="{66958FA2-847A-436F-82BC-7FCBD6CA3F27}" type="parTrans" cxnId="{9EEE9D64-868D-4A63-ACDA-CFDBE8E963A1}">
      <dgm:prSet/>
      <dgm:spPr/>
      <dgm:t>
        <a:bodyPr/>
        <a:lstStyle/>
        <a:p>
          <a:endParaRPr lang="en-US"/>
        </a:p>
      </dgm:t>
    </dgm:pt>
    <dgm:pt modelId="{7FAC724C-E747-4814-8E90-FAB1DF9CEB39}" type="sibTrans" cxnId="{9EEE9D64-868D-4A63-ACDA-CFDBE8E963A1}">
      <dgm:prSet/>
      <dgm:spPr/>
      <dgm:t>
        <a:bodyPr/>
        <a:lstStyle/>
        <a:p>
          <a:endParaRPr lang="en-US"/>
        </a:p>
      </dgm:t>
    </dgm:pt>
    <dgm:pt modelId="{CE315948-FCDD-4DDD-9DA5-B6921C704497}" type="pres">
      <dgm:prSet presAssocID="{E8B0C071-2CB0-40F4-916A-2DE333939592}" presName="outerComposite" presStyleCnt="0">
        <dgm:presLayoutVars>
          <dgm:chMax val="5"/>
          <dgm:dir/>
          <dgm:resizeHandles val="exact"/>
        </dgm:presLayoutVars>
      </dgm:prSet>
      <dgm:spPr/>
    </dgm:pt>
    <dgm:pt modelId="{CA9DCF3D-511A-489B-9B31-4252062A7B45}" type="pres">
      <dgm:prSet presAssocID="{E8B0C071-2CB0-40F4-916A-2DE333939592}" presName="dummyMaxCanvas" presStyleCnt="0">
        <dgm:presLayoutVars/>
      </dgm:prSet>
      <dgm:spPr/>
    </dgm:pt>
    <dgm:pt modelId="{3EF7C80C-6A7C-4126-94B6-08968CDB978B}" type="pres">
      <dgm:prSet presAssocID="{E8B0C071-2CB0-40F4-916A-2DE333939592}" presName="TwoNodes_1" presStyleLbl="node1" presStyleIdx="0" presStyleCnt="2" custLinFactNeighborX="301">
        <dgm:presLayoutVars>
          <dgm:bulletEnabled val="1"/>
        </dgm:presLayoutVars>
      </dgm:prSet>
      <dgm:spPr/>
    </dgm:pt>
    <dgm:pt modelId="{D4231145-8C28-498A-9DF9-E8B15DA3E977}" type="pres">
      <dgm:prSet presAssocID="{E8B0C071-2CB0-40F4-916A-2DE333939592}" presName="TwoNodes_2" presStyleLbl="node1" presStyleIdx="1" presStyleCnt="2" custLinFactNeighborY="35606">
        <dgm:presLayoutVars>
          <dgm:bulletEnabled val="1"/>
        </dgm:presLayoutVars>
      </dgm:prSet>
      <dgm:spPr/>
    </dgm:pt>
    <dgm:pt modelId="{A413A766-7BD8-4914-95FF-FACE88FB1491}" type="pres">
      <dgm:prSet presAssocID="{E8B0C071-2CB0-40F4-916A-2DE333939592}" presName="TwoConn_1-2" presStyleLbl="fgAccFollowNode1" presStyleIdx="0" presStyleCnt="1">
        <dgm:presLayoutVars>
          <dgm:bulletEnabled val="1"/>
        </dgm:presLayoutVars>
      </dgm:prSet>
      <dgm:spPr/>
    </dgm:pt>
    <dgm:pt modelId="{C65EE844-2638-45CF-83E5-4C03BE73DF87}" type="pres">
      <dgm:prSet presAssocID="{E8B0C071-2CB0-40F4-916A-2DE333939592}" presName="TwoNodes_1_text" presStyleLbl="node1" presStyleIdx="1" presStyleCnt="2">
        <dgm:presLayoutVars>
          <dgm:bulletEnabled val="1"/>
        </dgm:presLayoutVars>
      </dgm:prSet>
      <dgm:spPr/>
    </dgm:pt>
    <dgm:pt modelId="{0006DA86-88DB-458F-B4BE-2D34FABA9C36}" type="pres">
      <dgm:prSet presAssocID="{E8B0C071-2CB0-40F4-916A-2DE333939592}" presName="TwoNodes_2_text" presStyleLbl="node1" presStyleIdx="1" presStyleCnt="2">
        <dgm:presLayoutVars>
          <dgm:bulletEnabled val="1"/>
        </dgm:presLayoutVars>
      </dgm:prSet>
      <dgm:spPr/>
    </dgm:pt>
  </dgm:ptLst>
  <dgm:cxnLst>
    <dgm:cxn modelId="{B76C4528-1A6F-42EB-9565-9502AC4B7301}" type="presOf" srcId="{E8B0C071-2CB0-40F4-916A-2DE333939592}" destId="{CE315948-FCDD-4DDD-9DA5-B6921C704497}" srcOrd="0" destOrd="0" presId="urn:microsoft.com/office/officeart/2005/8/layout/vProcess5"/>
    <dgm:cxn modelId="{9EEE9D64-868D-4A63-ACDA-CFDBE8E963A1}" srcId="{E8B0C071-2CB0-40F4-916A-2DE333939592}" destId="{2B3289F1-9845-4E18-B064-A90153B2B22D}" srcOrd="1" destOrd="0" parTransId="{66958FA2-847A-436F-82BC-7FCBD6CA3F27}" sibTransId="{7FAC724C-E747-4814-8E90-FAB1DF9CEB39}"/>
    <dgm:cxn modelId="{613CD866-E08F-4469-AB97-68840E935000}" type="presOf" srcId="{2E1DA432-89B0-4587-A0FE-A087318695EE}" destId="{A413A766-7BD8-4914-95FF-FACE88FB1491}" srcOrd="0" destOrd="0" presId="urn:microsoft.com/office/officeart/2005/8/layout/vProcess5"/>
    <dgm:cxn modelId="{43BF8F6E-2AB4-44F5-BC13-759E339F8C7D}" type="presOf" srcId="{2B3289F1-9845-4E18-B064-A90153B2B22D}" destId="{D4231145-8C28-498A-9DF9-E8B15DA3E977}" srcOrd="0" destOrd="0" presId="urn:microsoft.com/office/officeart/2005/8/layout/vProcess5"/>
    <dgm:cxn modelId="{8FE2C494-8ED7-4BAD-B050-431A3C7D6B61}" type="presOf" srcId="{B8923C2F-9FCB-489C-8117-9C1CB7143750}" destId="{C65EE844-2638-45CF-83E5-4C03BE73DF87}" srcOrd="1" destOrd="0" presId="urn:microsoft.com/office/officeart/2005/8/layout/vProcess5"/>
    <dgm:cxn modelId="{F3EF16B0-8B95-4DFA-B36E-81D09E6A4B3B}" srcId="{E8B0C071-2CB0-40F4-916A-2DE333939592}" destId="{B8923C2F-9FCB-489C-8117-9C1CB7143750}" srcOrd="0" destOrd="0" parTransId="{5C667179-0CC1-46CB-A65C-3A042E114ECB}" sibTransId="{2E1DA432-89B0-4587-A0FE-A087318695EE}"/>
    <dgm:cxn modelId="{289F85CE-4050-4F62-9041-D1623563E066}" type="presOf" srcId="{B8923C2F-9FCB-489C-8117-9C1CB7143750}" destId="{3EF7C80C-6A7C-4126-94B6-08968CDB978B}" srcOrd="0" destOrd="0" presId="urn:microsoft.com/office/officeart/2005/8/layout/vProcess5"/>
    <dgm:cxn modelId="{AE3433F4-6DAE-4854-AF26-86357903CF48}" type="presOf" srcId="{2B3289F1-9845-4E18-B064-A90153B2B22D}" destId="{0006DA86-88DB-458F-B4BE-2D34FABA9C36}" srcOrd="1" destOrd="0" presId="urn:microsoft.com/office/officeart/2005/8/layout/vProcess5"/>
    <dgm:cxn modelId="{39CEA053-3448-4663-AFAB-B5A2DD3FFB0A}" type="presParOf" srcId="{CE315948-FCDD-4DDD-9DA5-B6921C704497}" destId="{CA9DCF3D-511A-489B-9B31-4252062A7B45}" srcOrd="0" destOrd="0" presId="urn:microsoft.com/office/officeart/2005/8/layout/vProcess5"/>
    <dgm:cxn modelId="{2359E3B6-46C2-4133-AD35-BD1CAD6285A2}" type="presParOf" srcId="{CE315948-FCDD-4DDD-9DA5-B6921C704497}" destId="{3EF7C80C-6A7C-4126-94B6-08968CDB978B}" srcOrd="1" destOrd="0" presId="urn:microsoft.com/office/officeart/2005/8/layout/vProcess5"/>
    <dgm:cxn modelId="{4BBEF7FA-5A63-4746-9C93-BCDFA6B16218}" type="presParOf" srcId="{CE315948-FCDD-4DDD-9DA5-B6921C704497}" destId="{D4231145-8C28-498A-9DF9-E8B15DA3E977}" srcOrd="2" destOrd="0" presId="urn:microsoft.com/office/officeart/2005/8/layout/vProcess5"/>
    <dgm:cxn modelId="{854D64D3-B592-40D7-8D42-710D3A225F6B}" type="presParOf" srcId="{CE315948-FCDD-4DDD-9DA5-B6921C704497}" destId="{A413A766-7BD8-4914-95FF-FACE88FB1491}" srcOrd="3" destOrd="0" presId="urn:microsoft.com/office/officeart/2005/8/layout/vProcess5"/>
    <dgm:cxn modelId="{572C421A-24A0-4D0C-A2C6-66FDD76425BB}" type="presParOf" srcId="{CE315948-FCDD-4DDD-9DA5-B6921C704497}" destId="{C65EE844-2638-45CF-83E5-4C03BE73DF87}" srcOrd="4" destOrd="0" presId="urn:microsoft.com/office/officeart/2005/8/layout/vProcess5"/>
    <dgm:cxn modelId="{CFEB8EB3-CABD-4397-AA9B-9ECF48ED4DF1}" type="presParOf" srcId="{CE315948-FCDD-4DDD-9DA5-B6921C704497}" destId="{0006DA86-88DB-458F-B4BE-2D34FABA9C36}" srcOrd="5"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8B0C071-2CB0-40F4-916A-2DE333939592}" type="doc">
      <dgm:prSet loTypeId="urn:microsoft.com/office/officeart/2005/8/layout/vProcess5" loCatId="process" qsTypeId="urn:microsoft.com/office/officeart/2005/8/quickstyle/3d1" qsCatId="3D" csTypeId="urn:microsoft.com/office/officeart/2005/8/colors/colorful1" csCatId="colorful" phldr="1"/>
      <dgm:spPr/>
      <dgm:t>
        <a:bodyPr/>
        <a:lstStyle/>
        <a:p>
          <a:endParaRPr lang="en-US"/>
        </a:p>
      </dgm:t>
    </dgm:pt>
    <dgm:pt modelId="{B8923C2F-9FCB-489C-8117-9C1CB7143750}">
      <dgm:prSet/>
      <dgm:spPr>
        <a:solidFill>
          <a:srgbClr val="92D050"/>
        </a:solidFill>
      </dgm:spPr>
      <dgm:t>
        <a:bodyPr/>
        <a:lstStyle/>
        <a:p>
          <a:r>
            <a:rPr lang="de-DE" dirty="0"/>
            <a:t>„Es läuft doch alles gut – wir brauchen keine Veränderung.“</a:t>
          </a:r>
          <a:endParaRPr lang="en-US" dirty="0"/>
        </a:p>
      </dgm:t>
    </dgm:pt>
    <dgm:pt modelId="{5C667179-0CC1-46CB-A65C-3A042E114ECB}" type="parTrans" cxnId="{F3EF16B0-8B95-4DFA-B36E-81D09E6A4B3B}">
      <dgm:prSet/>
      <dgm:spPr/>
      <dgm:t>
        <a:bodyPr/>
        <a:lstStyle/>
        <a:p>
          <a:endParaRPr lang="en-US"/>
        </a:p>
      </dgm:t>
    </dgm:pt>
    <dgm:pt modelId="{2E1DA432-89B0-4587-A0FE-A087318695EE}" type="sibTrans" cxnId="{F3EF16B0-8B95-4DFA-B36E-81D09E6A4B3B}">
      <dgm:prSet/>
      <dgm:spPr>
        <a:solidFill>
          <a:srgbClr val="005F40">
            <a:alpha val="90000"/>
          </a:srgbClr>
        </a:solidFill>
      </dgm:spPr>
      <dgm:t>
        <a:bodyPr/>
        <a:lstStyle/>
        <a:p>
          <a:endParaRPr lang="en-US"/>
        </a:p>
      </dgm:t>
    </dgm:pt>
    <dgm:pt modelId="{2B3289F1-9845-4E18-B064-A90153B2B22D}">
      <dgm:prSet/>
      <dgm:spPr>
        <a:solidFill>
          <a:srgbClr val="005F40"/>
        </a:solidFill>
      </dgm:spPr>
      <dgm:t>
        <a:bodyPr/>
        <a:lstStyle/>
        <a:p>
          <a:r>
            <a:rPr lang="de-DE" dirty="0"/>
            <a:t>Realität: Digitalisierung bedeutet nicht, Bewährtes abzuschaffen. Sie macht Prozesse zukunftssicher und erleichtert die Arbeit langfristig.</a:t>
          </a:r>
          <a:endParaRPr lang="en-US" dirty="0"/>
        </a:p>
      </dgm:t>
    </dgm:pt>
    <dgm:pt modelId="{66958FA2-847A-436F-82BC-7FCBD6CA3F27}" type="parTrans" cxnId="{9EEE9D64-868D-4A63-ACDA-CFDBE8E963A1}">
      <dgm:prSet/>
      <dgm:spPr/>
      <dgm:t>
        <a:bodyPr/>
        <a:lstStyle/>
        <a:p>
          <a:endParaRPr lang="en-US"/>
        </a:p>
      </dgm:t>
    </dgm:pt>
    <dgm:pt modelId="{7FAC724C-E747-4814-8E90-FAB1DF9CEB39}" type="sibTrans" cxnId="{9EEE9D64-868D-4A63-ACDA-CFDBE8E963A1}">
      <dgm:prSet/>
      <dgm:spPr/>
      <dgm:t>
        <a:bodyPr/>
        <a:lstStyle/>
        <a:p>
          <a:endParaRPr lang="en-US"/>
        </a:p>
      </dgm:t>
    </dgm:pt>
    <dgm:pt modelId="{CE315948-FCDD-4DDD-9DA5-B6921C704497}" type="pres">
      <dgm:prSet presAssocID="{E8B0C071-2CB0-40F4-916A-2DE333939592}" presName="outerComposite" presStyleCnt="0">
        <dgm:presLayoutVars>
          <dgm:chMax val="5"/>
          <dgm:dir/>
          <dgm:resizeHandles val="exact"/>
        </dgm:presLayoutVars>
      </dgm:prSet>
      <dgm:spPr/>
    </dgm:pt>
    <dgm:pt modelId="{CA9DCF3D-511A-489B-9B31-4252062A7B45}" type="pres">
      <dgm:prSet presAssocID="{E8B0C071-2CB0-40F4-916A-2DE333939592}" presName="dummyMaxCanvas" presStyleCnt="0">
        <dgm:presLayoutVars/>
      </dgm:prSet>
      <dgm:spPr/>
    </dgm:pt>
    <dgm:pt modelId="{3EF7C80C-6A7C-4126-94B6-08968CDB978B}" type="pres">
      <dgm:prSet presAssocID="{E8B0C071-2CB0-40F4-916A-2DE333939592}" presName="TwoNodes_1" presStyleLbl="node1" presStyleIdx="0" presStyleCnt="2" custLinFactNeighborX="301">
        <dgm:presLayoutVars>
          <dgm:bulletEnabled val="1"/>
        </dgm:presLayoutVars>
      </dgm:prSet>
      <dgm:spPr/>
    </dgm:pt>
    <dgm:pt modelId="{D4231145-8C28-498A-9DF9-E8B15DA3E977}" type="pres">
      <dgm:prSet presAssocID="{E8B0C071-2CB0-40F4-916A-2DE333939592}" presName="TwoNodes_2" presStyleLbl="node1" presStyleIdx="1" presStyleCnt="2" custLinFactNeighborY="35606">
        <dgm:presLayoutVars>
          <dgm:bulletEnabled val="1"/>
        </dgm:presLayoutVars>
      </dgm:prSet>
      <dgm:spPr/>
    </dgm:pt>
    <dgm:pt modelId="{A413A766-7BD8-4914-95FF-FACE88FB1491}" type="pres">
      <dgm:prSet presAssocID="{E8B0C071-2CB0-40F4-916A-2DE333939592}" presName="TwoConn_1-2" presStyleLbl="fgAccFollowNode1" presStyleIdx="0" presStyleCnt="1">
        <dgm:presLayoutVars>
          <dgm:bulletEnabled val="1"/>
        </dgm:presLayoutVars>
      </dgm:prSet>
      <dgm:spPr/>
    </dgm:pt>
    <dgm:pt modelId="{C65EE844-2638-45CF-83E5-4C03BE73DF87}" type="pres">
      <dgm:prSet presAssocID="{E8B0C071-2CB0-40F4-916A-2DE333939592}" presName="TwoNodes_1_text" presStyleLbl="node1" presStyleIdx="1" presStyleCnt="2">
        <dgm:presLayoutVars>
          <dgm:bulletEnabled val="1"/>
        </dgm:presLayoutVars>
      </dgm:prSet>
      <dgm:spPr/>
    </dgm:pt>
    <dgm:pt modelId="{0006DA86-88DB-458F-B4BE-2D34FABA9C36}" type="pres">
      <dgm:prSet presAssocID="{E8B0C071-2CB0-40F4-916A-2DE333939592}" presName="TwoNodes_2_text" presStyleLbl="node1" presStyleIdx="1" presStyleCnt="2">
        <dgm:presLayoutVars>
          <dgm:bulletEnabled val="1"/>
        </dgm:presLayoutVars>
      </dgm:prSet>
      <dgm:spPr/>
    </dgm:pt>
  </dgm:ptLst>
  <dgm:cxnLst>
    <dgm:cxn modelId="{B76C4528-1A6F-42EB-9565-9502AC4B7301}" type="presOf" srcId="{E8B0C071-2CB0-40F4-916A-2DE333939592}" destId="{CE315948-FCDD-4DDD-9DA5-B6921C704497}" srcOrd="0" destOrd="0" presId="urn:microsoft.com/office/officeart/2005/8/layout/vProcess5"/>
    <dgm:cxn modelId="{9EEE9D64-868D-4A63-ACDA-CFDBE8E963A1}" srcId="{E8B0C071-2CB0-40F4-916A-2DE333939592}" destId="{2B3289F1-9845-4E18-B064-A90153B2B22D}" srcOrd="1" destOrd="0" parTransId="{66958FA2-847A-436F-82BC-7FCBD6CA3F27}" sibTransId="{7FAC724C-E747-4814-8E90-FAB1DF9CEB39}"/>
    <dgm:cxn modelId="{613CD866-E08F-4469-AB97-68840E935000}" type="presOf" srcId="{2E1DA432-89B0-4587-A0FE-A087318695EE}" destId="{A413A766-7BD8-4914-95FF-FACE88FB1491}" srcOrd="0" destOrd="0" presId="urn:microsoft.com/office/officeart/2005/8/layout/vProcess5"/>
    <dgm:cxn modelId="{43BF8F6E-2AB4-44F5-BC13-759E339F8C7D}" type="presOf" srcId="{2B3289F1-9845-4E18-B064-A90153B2B22D}" destId="{D4231145-8C28-498A-9DF9-E8B15DA3E977}" srcOrd="0" destOrd="0" presId="urn:microsoft.com/office/officeart/2005/8/layout/vProcess5"/>
    <dgm:cxn modelId="{8FE2C494-8ED7-4BAD-B050-431A3C7D6B61}" type="presOf" srcId="{B8923C2F-9FCB-489C-8117-9C1CB7143750}" destId="{C65EE844-2638-45CF-83E5-4C03BE73DF87}" srcOrd="1" destOrd="0" presId="urn:microsoft.com/office/officeart/2005/8/layout/vProcess5"/>
    <dgm:cxn modelId="{F3EF16B0-8B95-4DFA-B36E-81D09E6A4B3B}" srcId="{E8B0C071-2CB0-40F4-916A-2DE333939592}" destId="{B8923C2F-9FCB-489C-8117-9C1CB7143750}" srcOrd="0" destOrd="0" parTransId="{5C667179-0CC1-46CB-A65C-3A042E114ECB}" sibTransId="{2E1DA432-89B0-4587-A0FE-A087318695EE}"/>
    <dgm:cxn modelId="{289F85CE-4050-4F62-9041-D1623563E066}" type="presOf" srcId="{B8923C2F-9FCB-489C-8117-9C1CB7143750}" destId="{3EF7C80C-6A7C-4126-94B6-08968CDB978B}" srcOrd="0" destOrd="0" presId="urn:microsoft.com/office/officeart/2005/8/layout/vProcess5"/>
    <dgm:cxn modelId="{AE3433F4-6DAE-4854-AF26-86357903CF48}" type="presOf" srcId="{2B3289F1-9845-4E18-B064-A90153B2B22D}" destId="{0006DA86-88DB-458F-B4BE-2D34FABA9C36}" srcOrd="1" destOrd="0" presId="urn:microsoft.com/office/officeart/2005/8/layout/vProcess5"/>
    <dgm:cxn modelId="{39CEA053-3448-4663-AFAB-B5A2DD3FFB0A}" type="presParOf" srcId="{CE315948-FCDD-4DDD-9DA5-B6921C704497}" destId="{CA9DCF3D-511A-489B-9B31-4252062A7B45}" srcOrd="0" destOrd="0" presId="urn:microsoft.com/office/officeart/2005/8/layout/vProcess5"/>
    <dgm:cxn modelId="{2359E3B6-46C2-4133-AD35-BD1CAD6285A2}" type="presParOf" srcId="{CE315948-FCDD-4DDD-9DA5-B6921C704497}" destId="{3EF7C80C-6A7C-4126-94B6-08968CDB978B}" srcOrd="1" destOrd="0" presId="urn:microsoft.com/office/officeart/2005/8/layout/vProcess5"/>
    <dgm:cxn modelId="{4BBEF7FA-5A63-4746-9C93-BCDFA6B16218}" type="presParOf" srcId="{CE315948-FCDD-4DDD-9DA5-B6921C704497}" destId="{D4231145-8C28-498A-9DF9-E8B15DA3E977}" srcOrd="2" destOrd="0" presId="urn:microsoft.com/office/officeart/2005/8/layout/vProcess5"/>
    <dgm:cxn modelId="{854D64D3-B592-40D7-8D42-710D3A225F6B}" type="presParOf" srcId="{CE315948-FCDD-4DDD-9DA5-B6921C704497}" destId="{A413A766-7BD8-4914-95FF-FACE88FB1491}" srcOrd="3" destOrd="0" presId="urn:microsoft.com/office/officeart/2005/8/layout/vProcess5"/>
    <dgm:cxn modelId="{572C421A-24A0-4D0C-A2C6-66FDD76425BB}" type="presParOf" srcId="{CE315948-FCDD-4DDD-9DA5-B6921C704497}" destId="{C65EE844-2638-45CF-83E5-4C03BE73DF87}" srcOrd="4" destOrd="0" presId="urn:microsoft.com/office/officeart/2005/8/layout/vProcess5"/>
    <dgm:cxn modelId="{CFEB8EB3-CABD-4397-AA9B-9ECF48ED4DF1}" type="presParOf" srcId="{CE315948-FCDD-4DDD-9DA5-B6921C704497}" destId="{0006DA86-88DB-458F-B4BE-2D34FABA9C36}" srcOrd="5"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8B0C071-2CB0-40F4-916A-2DE333939592}" type="doc">
      <dgm:prSet loTypeId="urn:microsoft.com/office/officeart/2005/8/layout/vProcess5" loCatId="process" qsTypeId="urn:microsoft.com/office/officeart/2005/8/quickstyle/3d1" qsCatId="3D" csTypeId="urn:microsoft.com/office/officeart/2005/8/colors/colorful1" csCatId="colorful" phldr="1"/>
      <dgm:spPr/>
      <dgm:t>
        <a:bodyPr/>
        <a:lstStyle/>
        <a:p>
          <a:endParaRPr lang="en-US"/>
        </a:p>
      </dgm:t>
    </dgm:pt>
    <dgm:pt modelId="{B8923C2F-9FCB-489C-8117-9C1CB7143750}">
      <dgm:prSet/>
      <dgm:spPr>
        <a:solidFill>
          <a:srgbClr val="FFC000"/>
        </a:solidFill>
      </dgm:spPr>
      <dgm:t>
        <a:bodyPr/>
        <a:lstStyle/>
        <a:p>
          <a:r>
            <a:rPr lang="de-DE" dirty="0"/>
            <a:t>„Digitalisierung ist zu teuer – wir können uns das nicht leisten.“</a:t>
          </a:r>
          <a:endParaRPr lang="en-US" dirty="0"/>
        </a:p>
      </dgm:t>
    </dgm:pt>
    <dgm:pt modelId="{5C667179-0CC1-46CB-A65C-3A042E114ECB}" type="parTrans" cxnId="{F3EF16B0-8B95-4DFA-B36E-81D09E6A4B3B}">
      <dgm:prSet/>
      <dgm:spPr/>
      <dgm:t>
        <a:bodyPr/>
        <a:lstStyle/>
        <a:p>
          <a:endParaRPr lang="en-US"/>
        </a:p>
      </dgm:t>
    </dgm:pt>
    <dgm:pt modelId="{2E1DA432-89B0-4587-A0FE-A087318695EE}" type="sibTrans" cxnId="{F3EF16B0-8B95-4DFA-B36E-81D09E6A4B3B}">
      <dgm:prSet/>
      <dgm:spPr>
        <a:solidFill>
          <a:srgbClr val="005F40">
            <a:alpha val="90000"/>
          </a:srgbClr>
        </a:solidFill>
      </dgm:spPr>
      <dgm:t>
        <a:bodyPr/>
        <a:lstStyle/>
        <a:p>
          <a:endParaRPr lang="en-US"/>
        </a:p>
      </dgm:t>
    </dgm:pt>
    <dgm:pt modelId="{2B3289F1-9845-4E18-B064-A90153B2B22D}">
      <dgm:prSet/>
      <dgm:spPr>
        <a:solidFill>
          <a:srgbClr val="005F40"/>
        </a:solidFill>
      </dgm:spPr>
      <dgm:t>
        <a:bodyPr/>
        <a:lstStyle/>
        <a:p>
          <a:r>
            <a:rPr lang="de-DE" dirty="0"/>
            <a:t>Realität: Viele digitale Lösungen sind kostenlos oder stark vergünstigt für Vereine verfügbar. Förderprogramme schaffen zusätzliche Möglichkeiten.</a:t>
          </a:r>
          <a:endParaRPr lang="en-US" dirty="0"/>
        </a:p>
      </dgm:t>
    </dgm:pt>
    <dgm:pt modelId="{66958FA2-847A-436F-82BC-7FCBD6CA3F27}" type="parTrans" cxnId="{9EEE9D64-868D-4A63-ACDA-CFDBE8E963A1}">
      <dgm:prSet/>
      <dgm:spPr/>
      <dgm:t>
        <a:bodyPr/>
        <a:lstStyle/>
        <a:p>
          <a:endParaRPr lang="en-US"/>
        </a:p>
      </dgm:t>
    </dgm:pt>
    <dgm:pt modelId="{7FAC724C-E747-4814-8E90-FAB1DF9CEB39}" type="sibTrans" cxnId="{9EEE9D64-868D-4A63-ACDA-CFDBE8E963A1}">
      <dgm:prSet/>
      <dgm:spPr/>
      <dgm:t>
        <a:bodyPr/>
        <a:lstStyle/>
        <a:p>
          <a:endParaRPr lang="en-US"/>
        </a:p>
      </dgm:t>
    </dgm:pt>
    <dgm:pt modelId="{CE315948-FCDD-4DDD-9DA5-B6921C704497}" type="pres">
      <dgm:prSet presAssocID="{E8B0C071-2CB0-40F4-916A-2DE333939592}" presName="outerComposite" presStyleCnt="0">
        <dgm:presLayoutVars>
          <dgm:chMax val="5"/>
          <dgm:dir/>
          <dgm:resizeHandles val="exact"/>
        </dgm:presLayoutVars>
      </dgm:prSet>
      <dgm:spPr/>
    </dgm:pt>
    <dgm:pt modelId="{CA9DCF3D-511A-489B-9B31-4252062A7B45}" type="pres">
      <dgm:prSet presAssocID="{E8B0C071-2CB0-40F4-916A-2DE333939592}" presName="dummyMaxCanvas" presStyleCnt="0">
        <dgm:presLayoutVars/>
      </dgm:prSet>
      <dgm:spPr/>
    </dgm:pt>
    <dgm:pt modelId="{3EF7C80C-6A7C-4126-94B6-08968CDB978B}" type="pres">
      <dgm:prSet presAssocID="{E8B0C071-2CB0-40F4-916A-2DE333939592}" presName="TwoNodes_1" presStyleLbl="node1" presStyleIdx="0" presStyleCnt="2" custLinFactNeighborX="301">
        <dgm:presLayoutVars>
          <dgm:bulletEnabled val="1"/>
        </dgm:presLayoutVars>
      </dgm:prSet>
      <dgm:spPr/>
    </dgm:pt>
    <dgm:pt modelId="{D4231145-8C28-498A-9DF9-E8B15DA3E977}" type="pres">
      <dgm:prSet presAssocID="{E8B0C071-2CB0-40F4-916A-2DE333939592}" presName="TwoNodes_2" presStyleLbl="node1" presStyleIdx="1" presStyleCnt="2" custLinFactNeighborY="35606">
        <dgm:presLayoutVars>
          <dgm:bulletEnabled val="1"/>
        </dgm:presLayoutVars>
      </dgm:prSet>
      <dgm:spPr/>
    </dgm:pt>
    <dgm:pt modelId="{A413A766-7BD8-4914-95FF-FACE88FB1491}" type="pres">
      <dgm:prSet presAssocID="{E8B0C071-2CB0-40F4-916A-2DE333939592}" presName="TwoConn_1-2" presStyleLbl="fgAccFollowNode1" presStyleIdx="0" presStyleCnt="1">
        <dgm:presLayoutVars>
          <dgm:bulletEnabled val="1"/>
        </dgm:presLayoutVars>
      </dgm:prSet>
      <dgm:spPr/>
    </dgm:pt>
    <dgm:pt modelId="{C65EE844-2638-45CF-83E5-4C03BE73DF87}" type="pres">
      <dgm:prSet presAssocID="{E8B0C071-2CB0-40F4-916A-2DE333939592}" presName="TwoNodes_1_text" presStyleLbl="node1" presStyleIdx="1" presStyleCnt="2">
        <dgm:presLayoutVars>
          <dgm:bulletEnabled val="1"/>
        </dgm:presLayoutVars>
      </dgm:prSet>
      <dgm:spPr/>
    </dgm:pt>
    <dgm:pt modelId="{0006DA86-88DB-458F-B4BE-2D34FABA9C36}" type="pres">
      <dgm:prSet presAssocID="{E8B0C071-2CB0-40F4-916A-2DE333939592}" presName="TwoNodes_2_text" presStyleLbl="node1" presStyleIdx="1" presStyleCnt="2">
        <dgm:presLayoutVars>
          <dgm:bulletEnabled val="1"/>
        </dgm:presLayoutVars>
      </dgm:prSet>
      <dgm:spPr/>
    </dgm:pt>
  </dgm:ptLst>
  <dgm:cxnLst>
    <dgm:cxn modelId="{B76C4528-1A6F-42EB-9565-9502AC4B7301}" type="presOf" srcId="{E8B0C071-2CB0-40F4-916A-2DE333939592}" destId="{CE315948-FCDD-4DDD-9DA5-B6921C704497}" srcOrd="0" destOrd="0" presId="urn:microsoft.com/office/officeart/2005/8/layout/vProcess5"/>
    <dgm:cxn modelId="{9EEE9D64-868D-4A63-ACDA-CFDBE8E963A1}" srcId="{E8B0C071-2CB0-40F4-916A-2DE333939592}" destId="{2B3289F1-9845-4E18-B064-A90153B2B22D}" srcOrd="1" destOrd="0" parTransId="{66958FA2-847A-436F-82BC-7FCBD6CA3F27}" sibTransId="{7FAC724C-E747-4814-8E90-FAB1DF9CEB39}"/>
    <dgm:cxn modelId="{613CD866-E08F-4469-AB97-68840E935000}" type="presOf" srcId="{2E1DA432-89B0-4587-A0FE-A087318695EE}" destId="{A413A766-7BD8-4914-95FF-FACE88FB1491}" srcOrd="0" destOrd="0" presId="urn:microsoft.com/office/officeart/2005/8/layout/vProcess5"/>
    <dgm:cxn modelId="{43BF8F6E-2AB4-44F5-BC13-759E339F8C7D}" type="presOf" srcId="{2B3289F1-9845-4E18-B064-A90153B2B22D}" destId="{D4231145-8C28-498A-9DF9-E8B15DA3E977}" srcOrd="0" destOrd="0" presId="urn:microsoft.com/office/officeart/2005/8/layout/vProcess5"/>
    <dgm:cxn modelId="{8FE2C494-8ED7-4BAD-B050-431A3C7D6B61}" type="presOf" srcId="{B8923C2F-9FCB-489C-8117-9C1CB7143750}" destId="{C65EE844-2638-45CF-83E5-4C03BE73DF87}" srcOrd="1" destOrd="0" presId="urn:microsoft.com/office/officeart/2005/8/layout/vProcess5"/>
    <dgm:cxn modelId="{F3EF16B0-8B95-4DFA-B36E-81D09E6A4B3B}" srcId="{E8B0C071-2CB0-40F4-916A-2DE333939592}" destId="{B8923C2F-9FCB-489C-8117-9C1CB7143750}" srcOrd="0" destOrd="0" parTransId="{5C667179-0CC1-46CB-A65C-3A042E114ECB}" sibTransId="{2E1DA432-89B0-4587-A0FE-A087318695EE}"/>
    <dgm:cxn modelId="{289F85CE-4050-4F62-9041-D1623563E066}" type="presOf" srcId="{B8923C2F-9FCB-489C-8117-9C1CB7143750}" destId="{3EF7C80C-6A7C-4126-94B6-08968CDB978B}" srcOrd="0" destOrd="0" presId="urn:microsoft.com/office/officeart/2005/8/layout/vProcess5"/>
    <dgm:cxn modelId="{AE3433F4-6DAE-4854-AF26-86357903CF48}" type="presOf" srcId="{2B3289F1-9845-4E18-B064-A90153B2B22D}" destId="{0006DA86-88DB-458F-B4BE-2D34FABA9C36}" srcOrd="1" destOrd="0" presId="urn:microsoft.com/office/officeart/2005/8/layout/vProcess5"/>
    <dgm:cxn modelId="{39CEA053-3448-4663-AFAB-B5A2DD3FFB0A}" type="presParOf" srcId="{CE315948-FCDD-4DDD-9DA5-B6921C704497}" destId="{CA9DCF3D-511A-489B-9B31-4252062A7B45}" srcOrd="0" destOrd="0" presId="urn:microsoft.com/office/officeart/2005/8/layout/vProcess5"/>
    <dgm:cxn modelId="{2359E3B6-46C2-4133-AD35-BD1CAD6285A2}" type="presParOf" srcId="{CE315948-FCDD-4DDD-9DA5-B6921C704497}" destId="{3EF7C80C-6A7C-4126-94B6-08968CDB978B}" srcOrd="1" destOrd="0" presId="urn:microsoft.com/office/officeart/2005/8/layout/vProcess5"/>
    <dgm:cxn modelId="{4BBEF7FA-5A63-4746-9C93-BCDFA6B16218}" type="presParOf" srcId="{CE315948-FCDD-4DDD-9DA5-B6921C704497}" destId="{D4231145-8C28-498A-9DF9-E8B15DA3E977}" srcOrd="2" destOrd="0" presId="urn:microsoft.com/office/officeart/2005/8/layout/vProcess5"/>
    <dgm:cxn modelId="{854D64D3-B592-40D7-8D42-710D3A225F6B}" type="presParOf" srcId="{CE315948-FCDD-4DDD-9DA5-B6921C704497}" destId="{A413A766-7BD8-4914-95FF-FACE88FB1491}" srcOrd="3" destOrd="0" presId="urn:microsoft.com/office/officeart/2005/8/layout/vProcess5"/>
    <dgm:cxn modelId="{572C421A-24A0-4D0C-A2C6-66FDD76425BB}" type="presParOf" srcId="{CE315948-FCDD-4DDD-9DA5-B6921C704497}" destId="{C65EE844-2638-45CF-83E5-4C03BE73DF87}" srcOrd="4" destOrd="0" presId="urn:microsoft.com/office/officeart/2005/8/layout/vProcess5"/>
    <dgm:cxn modelId="{CFEB8EB3-CABD-4397-AA9B-9ECF48ED4DF1}" type="presParOf" srcId="{CE315948-FCDD-4DDD-9DA5-B6921C704497}" destId="{0006DA86-88DB-458F-B4BE-2D34FABA9C36}" srcOrd="5"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8B0C071-2CB0-40F4-916A-2DE333939592}" type="doc">
      <dgm:prSet loTypeId="urn:microsoft.com/office/officeart/2005/8/layout/vProcess5" loCatId="process" qsTypeId="urn:microsoft.com/office/officeart/2005/8/quickstyle/3d1" qsCatId="3D" csTypeId="urn:microsoft.com/office/officeart/2005/8/colors/colorful1" csCatId="colorful" phldr="1"/>
      <dgm:spPr/>
      <dgm:t>
        <a:bodyPr/>
        <a:lstStyle/>
        <a:p>
          <a:endParaRPr lang="en-US"/>
        </a:p>
      </dgm:t>
    </dgm:pt>
    <dgm:pt modelId="{B8923C2F-9FCB-489C-8117-9C1CB7143750}">
      <dgm:prSet/>
      <dgm:spPr>
        <a:solidFill>
          <a:schemeClr val="accent1"/>
        </a:solidFill>
      </dgm:spPr>
      <dgm:t>
        <a:bodyPr/>
        <a:lstStyle/>
        <a:p>
          <a:r>
            <a:rPr lang="de-DE" dirty="0"/>
            <a:t>„Wir verlieren durch Digitalisierung von Vorgängen den persönlichen Kontakt.“</a:t>
          </a:r>
          <a:endParaRPr lang="en-US" dirty="0"/>
        </a:p>
      </dgm:t>
    </dgm:pt>
    <dgm:pt modelId="{5C667179-0CC1-46CB-A65C-3A042E114ECB}" type="parTrans" cxnId="{F3EF16B0-8B95-4DFA-B36E-81D09E6A4B3B}">
      <dgm:prSet/>
      <dgm:spPr/>
      <dgm:t>
        <a:bodyPr/>
        <a:lstStyle/>
        <a:p>
          <a:endParaRPr lang="en-US"/>
        </a:p>
      </dgm:t>
    </dgm:pt>
    <dgm:pt modelId="{2E1DA432-89B0-4587-A0FE-A087318695EE}" type="sibTrans" cxnId="{F3EF16B0-8B95-4DFA-B36E-81D09E6A4B3B}">
      <dgm:prSet/>
      <dgm:spPr>
        <a:solidFill>
          <a:srgbClr val="005F40">
            <a:alpha val="90000"/>
          </a:srgbClr>
        </a:solidFill>
      </dgm:spPr>
      <dgm:t>
        <a:bodyPr/>
        <a:lstStyle/>
        <a:p>
          <a:endParaRPr lang="en-US"/>
        </a:p>
      </dgm:t>
    </dgm:pt>
    <dgm:pt modelId="{2B3289F1-9845-4E18-B064-A90153B2B22D}">
      <dgm:prSet/>
      <dgm:spPr>
        <a:solidFill>
          <a:srgbClr val="005F40"/>
        </a:solidFill>
      </dgm:spPr>
      <dgm:t>
        <a:bodyPr/>
        <a:lstStyle/>
        <a:p>
          <a:r>
            <a:rPr lang="de-DE" dirty="0"/>
            <a:t>Realität: Digitale Kanäle ersetzen den persönlichen Austausch nicht, sondern ergänzen ihn. Sie halten Verbindungen lebendig, wenn Treffen nicht möglich sind.</a:t>
          </a:r>
          <a:endParaRPr lang="en-US" dirty="0"/>
        </a:p>
      </dgm:t>
    </dgm:pt>
    <dgm:pt modelId="{66958FA2-847A-436F-82BC-7FCBD6CA3F27}" type="parTrans" cxnId="{9EEE9D64-868D-4A63-ACDA-CFDBE8E963A1}">
      <dgm:prSet/>
      <dgm:spPr/>
      <dgm:t>
        <a:bodyPr/>
        <a:lstStyle/>
        <a:p>
          <a:endParaRPr lang="en-US"/>
        </a:p>
      </dgm:t>
    </dgm:pt>
    <dgm:pt modelId="{7FAC724C-E747-4814-8E90-FAB1DF9CEB39}" type="sibTrans" cxnId="{9EEE9D64-868D-4A63-ACDA-CFDBE8E963A1}">
      <dgm:prSet/>
      <dgm:spPr/>
      <dgm:t>
        <a:bodyPr/>
        <a:lstStyle/>
        <a:p>
          <a:endParaRPr lang="en-US"/>
        </a:p>
      </dgm:t>
    </dgm:pt>
    <dgm:pt modelId="{CE315948-FCDD-4DDD-9DA5-B6921C704497}" type="pres">
      <dgm:prSet presAssocID="{E8B0C071-2CB0-40F4-916A-2DE333939592}" presName="outerComposite" presStyleCnt="0">
        <dgm:presLayoutVars>
          <dgm:chMax val="5"/>
          <dgm:dir/>
          <dgm:resizeHandles val="exact"/>
        </dgm:presLayoutVars>
      </dgm:prSet>
      <dgm:spPr/>
    </dgm:pt>
    <dgm:pt modelId="{CA9DCF3D-511A-489B-9B31-4252062A7B45}" type="pres">
      <dgm:prSet presAssocID="{E8B0C071-2CB0-40F4-916A-2DE333939592}" presName="dummyMaxCanvas" presStyleCnt="0">
        <dgm:presLayoutVars/>
      </dgm:prSet>
      <dgm:spPr/>
    </dgm:pt>
    <dgm:pt modelId="{3EF7C80C-6A7C-4126-94B6-08968CDB978B}" type="pres">
      <dgm:prSet presAssocID="{E8B0C071-2CB0-40F4-916A-2DE333939592}" presName="TwoNodes_1" presStyleLbl="node1" presStyleIdx="0" presStyleCnt="2" custLinFactNeighborX="301">
        <dgm:presLayoutVars>
          <dgm:bulletEnabled val="1"/>
        </dgm:presLayoutVars>
      </dgm:prSet>
      <dgm:spPr/>
    </dgm:pt>
    <dgm:pt modelId="{D4231145-8C28-498A-9DF9-E8B15DA3E977}" type="pres">
      <dgm:prSet presAssocID="{E8B0C071-2CB0-40F4-916A-2DE333939592}" presName="TwoNodes_2" presStyleLbl="node1" presStyleIdx="1" presStyleCnt="2" custLinFactNeighborX="502">
        <dgm:presLayoutVars>
          <dgm:bulletEnabled val="1"/>
        </dgm:presLayoutVars>
      </dgm:prSet>
      <dgm:spPr/>
    </dgm:pt>
    <dgm:pt modelId="{A413A766-7BD8-4914-95FF-FACE88FB1491}" type="pres">
      <dgm:prSet presAssocID="{E8B0C071-2CB0-40F4-916A-2DE333939592}" presName="TwoConn_1-2" presStyleLbl="fgAccFollowNode1" presStyleIdx="0" presStyleCnt="1">
        <dgm:presLayoutVars>
          <dgm:bulletEnabled val="1"/>
        </dgm:presLayoutVars>
      </dgm:prSet>
      <dgm:spPr/>
    </dgm:pt>
    <dgm:pt modelId="{C65EE844-2638-45CF-83E5-4C03BE73DF87}" type="pres">
      <dgm:prSet presAssocID="{E8B0C071-2CB0-40F4-916A-2DE333939592}" presName="TwoNodes_1_text" presStyleLbl="node1" presStyleIdx="1" presStyleCnt="2">
        <dgm:presLayoutVars>
          <dgm:bulletEnabled val="1"/>
        </dgm:presLayoutVars>
      </dgm:prSet>
      <dgm:spPr/>
    </dgm:pt>
    <dgm:pt modelId="{0006DA86-88DB-458F-B4BE-2D34FABA9C36}" type="pres">
      <dgm:prSet presAssocID="{E8B0C071-2CB0-40F4-916A-2DE333939592}" presName="TwoNodes_2_text" presStyleLbl="node1" presStyleIdx="1" presStyleCnt="2">
        <dgm:presLayoutVars>
          <dgm:bulletEnabled val="1"/>
        </dgm:presLayoutVars>
      </dgm:prSet>
      <dgm:spPr/>
    </dgm:pt>
  </dgm:ptLst>
  <dgm:cxnLst>
    <dgm:cxn modelId="{B76C4528-1A6F-42EB-9565-9502AC4B7301}" type="presOf" srcId="{E8B0C071-2CB0-40F4-916A-2DE333939592}" destId="{CE315948-FCDD-4DDD-9DA5-B6921C704497}" srcOrd="0" destOrd="0" presId="urn:microsoft.com/office/officeart/2005/8/layout/vProcess5"/>
    <dgm:cxn modelId="{9EEE9D64-868D-4A63-ACDA-CFDBE8E963A1}" srcId="{E8B0C071-2CB0-40F4-916A-2DE333939592}" destId="{2B3289F1-9845-4E18-B064-A90153B2B22D}" srcOrd="1" destOrd="0" parTransId="{66958FA2-847A-436F-82BC-7FCBD6CA3F27}" sibTransId="{7FAC724C-E747-4814-8E90-FAB1DF9CEB39}"/>
    <dgm:cxn modelId="{613CD866-E08F-4469-AB97-68840E935000}" type="presOf" srcId="{2E1DA432-89B0-4587-A0FE-A087318695EE}" destId="{A413A766-7BD8-4914-95FF-FACE88FB1491}" srcOrd="0" destOrd="0" presId="urn:microsoft.com/office/officeart/2005/8/layout/vProcess5"/>
    <dgm:cxn modelId="{43BF8F6E-2AB4-44F5-BC13-759E339F8C7D}" type="presOf" srcId="{2B3289F1-9845-4E18-B064-A90153B2B22D}" destId="{D4231145-8C28-498A-9DF9-E8B15DA3E977}" srcOrd="0" destOrd="0" presId="urn:microsoft.com/office/officeart/2005/8/layout/vProcess5"/>
    <dgm:cxn modelId="{8FE2C494-8ED7-4BAD-B050-431A3C7D6B61}" type="presOf" srcId="{B8923C2F-9FCB-489C-8117-9C1CB7143750}" destId="{C65EE844-2638-45CF-83E5-4C03BE73DF87}" srcOrd="1" destOrd="0" presId="urn:microsoft.com/office/officeart/2005/8/layout/vProcess5"/>
    <dgm:cxn modelId="{F3EF16B0-8B95-4DFA-B36E-81D09E6A4B3B}" srcId="{E8B0C071-2CB0-40F4-916A-2DE333939592}" destId="{B8923C2F-9FCB-489C-8117-9C1CB7143750}" srcOrd="0" destOrd="0" parTransId="{5C667179-0CC1-46CB-A65C-3A042E114ECB}" sibTransId="{2E1DA432-89B0-4587-A0FE-A087318695EE}"/>
    <dgm:cxn modelId="{289F85CE-4050-4F62-9041-D1623563E066}" type="presOf" srcId="{B8923C2F-9FCB-489C-8117-9C1CB7143750}" destId="{3EF7C80C-6A7C-4126-94B6-08968CDB978B}" srcOrd="0" destOrd="0" presId="urn:microsoft.com/office/officeart/2005/8/layout/vProcess5"/>
    <dgm:cxn modelId="{AE3433F4-6DAE-4854-AF26-86357903CF48}" type="presOf" srcId="{2B3289F1-9845-4E18-B064-A90153B2B22D}" destId="{0006DA86-88DB-458F-B4BE-2D34FABA9C36}" srcOrd="1" destOrd="0" presId="urn:microsoft.com/office/officeart/2005/8/layout/vProcess5"/>
    <dgm:cxn modelId="{39CEA053-3448-4663-AFAB-B5A2DD3FFB0A}" type="presParOf" srcId="{CE315948-FCDD-4DDD-9DA5-B6921C704497}" destId="{CA9DCF3D-511A-489B-9B31-4252062A7B45}" srcOrd="0" destOrd="0" presId="urn:microsoft.com/office/officeart/2005/8/layout/vProcess5"/>
    <dgm:cxn modelId="{2359E3B6-46C2-4133-AD35-BD1CAD6285A2}" type="presParOf" srcId="{CE315948-FCDD-4DDD-9DA5-B6921C704497}" destId="{3EF7C80C-6A7C-4126-94B6-08968CDB978B}" srcOrd="1" destOrd="0" presId="urn:microsoft.com/office/officeart/2005/8/layout/vProcess5"/>
    <dgm:cxn modelId="{4BBEF7FA-5A63-4746-9C93-BCDFA6B16218}" type="presParOf" srcId="{CE315948-FCDD-4DDD-9DA5-B6921C704497}" destId="{D4231145-8C28-498A-9DF9-E8B15DA3E977}" srcOrd="2" destOrd="0" presId="urn:microsoft.com/office/officeart/2005/8/layout/vProcess5"/>
    <dgm:cxn modelId="{854D64D3-B592-40D7-8D42-710D3A225F6B}" type="presParOf" srcId="{CE315948-FCDD-4DDD-9DA5-B6921C704497}" destId="{A413A766-7BD8-4914-95FF-FACE88FB1491}" srcOrd="3" destOrd="0" presId="urn:microsoft.com/office/officeart/2005/8/layout/vProcess5"/>
    <dgm:cxn modelId="{572C421A-24A0-4D0C-A2C6-66FDD76425BB}" type="presParOf" srcId="{CE315948-FCDD-4DDD-9DA5-B6921C704497}" destId="{C65EE844-2638-45CF-83E5-4C03BE73DF87}" srcOrd="4" destOrd="0" presId="urn:microsoft.com/office/officeart/2005/8/layout/vProcess5"/>
    <dgm:cxn modelId="{CFEB8EB3-CABD-4397-AA9B-9ECF48ED4DF1}" type="presParOf" srcId="{CE315948-FCDD-4DDD-9DA5-B6921C704497}" destId="{0006DA86-88DB-458F-B4BE-2D34FABA9C36}" srcOrd="5"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8B0C071-2CB0-40F4-916A-2DE333939592}" type="doc">
      <dgm:prSet loTypeId="urn:microsoft.com/office/officeart/2005/8/layout/vProcess5" loCatId="process" qsTypeId="urn:microsoft.com/office/officeart/2005/8/quickstyle/3d1" qsCatId="3D" csTypeId="urn:microsoft.com/office/officeart/2005/8/colors/colorful1" csCatId="colorful" phldr="1"/>
      <dgm:spPr/>
      <dgm:t>
        <a:bodyPr/>
        <a:lstStyle/>
        <a:p>
          <a:endParaRPr lang="en-US"/>
        </a:p>
      </dgm:t>
    </dgm:pt>
    <dgm:pt modelId="{B8923C2F-9FCB-489C-8117-9C1CB7143750}">
      <dgm:prSet/>
      <dgm:spPr>
        <a:solidFill>
          <a:schemeClr val="accent4">
            <a:lumMod val="60000"/>
            <a:lumOff val="40000"/>
          </a:schemeClr>
        </a:solidFill>
      </dgm:spPr>
      <dgm:t>
        <a:bodyPr/>
        <a:lstStyle/>
        <a:p>
          <a:r>
            <a:rPr lang="de-DE" dirty="0"/>
            <a:t>„Unsere Mitglieder sind zu alt für digitale Angebote.“</a:t>
          </a:r>
          <a:endParaRPr lang="en-US" dirty="0"/>
        </a:p>
      </dgm:t>
    </dgm:pt>
    <dgm:pt modelId="{5C667179-0CC1-46CB-A65C-3A042E114ECB}" type="parTrans" cxnId="{F3EF16B0-8B95-4DFA-B36E-81D09E6A4B3B}">
      <dgm:prSet/>
      <dgm:spPr/>
      <dgm:t>
        <a:bodyPr/>
        <a:lstStyle/>
        <a:p>
          <a:endParaRPr lang="en-US"/>
        </a:p>
      </dgm:t>
    </dgm:pt>
    <dgm:pt modelId="{2E1DA432-89B0-4587-A0FE-A087318695EE}" type="sibTrans" cxnId="{F3EF16B0-8B95-4DFA-B36E-81D09E6A4B3B}">
      <dgm:prSet/>
      <dgm:spPr>
        <a:solidFill>
          <a:srgbClr val="005F40">
            <a:alpha val="90000"/>
          </a:srgbClr>
        </a:solidFill>
      </dgm:spPr>
      <dgm:t>
        <a:bodyPr/>
        <a:lstStyle/>
        <a:p>
          <a:endParaRPr lang="en-US"/>
        </a:p>
      </dgm:t>
    </dgm:pt>
    <dgm:pt modelId="{2B3289F1-9845-4E18-B064-A90153B2B22D}">
      <dgm:prSet/>
      <dgm:spPr>
        <a:solidFill>
          <a:srgbClr val="005F40"/>
        </a:solidFill>
      </dgm:spPr>
      <dgm:t>
        <a:bodyPr/>
        <a:lstStyle/>
        <a:p>
          <a:r>
            <a:rPr lang="de-DE" dirty="0"/>
            <a:t>Realität: Alter ist kein Hindernis. Viele Ältere nutzen längst digitale Medien. Einfache, gut erklärte Lösungen werden erfahrungsgemäß gerne angenommen.</a:t>
          </a:r>
          <a:endParaRPr lang="en-US" dirty="0"/>
        </a:p>
      </dgm:t>
    </dgm:pt>
    <dgm:pt modelId="{66958FA2-847A-436F-82BC-7FCBD6CA3F27}" type="parTrans" cxnId="{9EEE9D64-868D-4A63-ACDA-CFDBE8E963A1}">
      <dgm:prSet/>
      <dgm:spPr/>
      <dgm:t>
        <a:bodyPr/>
        <a:lstStyle/>
        <a:p>
          <a:endParaRPr lang="en-US"/>
        </a:p>
      </dgm:t>
    </dgm:pt>
    <dgm:pt modelId="{7FAC724C-E747-4814-8E90-FAB1DF9CEB39}" type="sibTrans" cxnId="{9EEE9D64-868D-4A63-ACDA-CFDBE8E963A1}">
      <dgm:prSet/>
      <dgm:spPr/>
      <dgm:t>
        <a:bodyPr/>
        <a:lstStyle/>
        <a:p>
          <a:endParaRPr lang="en-US"/>
        </a:p>
      </dgm:t>
    </dgm:pt>
    <dgm:pt modelId="{CE315948-FCDD-4DDD-9DA5-B6921C704497}" type="pres">
      <dgm:prSet presAssocID="{E8B0C071-2CB0-40F4-916A-2DE333939592}" presName="outerComposite" presStyleCnt="0">
        <dgm:presLayoutVars>
          <dgm:chMax val="5"/>
          <dgm:dir/>
          <dgm:resizeHandles val="exact"/>
        </dgm:presLayoutVars>
      </dgm:prSet>
      <dgm:spPr/>
    </dgm:pt>
    <dgm:pt modelId="{CA9DCF3D-511A-489B-9B31-4252062A7B45}" type="pres">
      <dgm:prSet presAssocID="{E8B0C071-2CB0-40F4-916A-2DE333939592}" presName="dummyMaxCanvas" presStyleCnt="0">
        <dgm:presLayoutVars/>
      </dgm:prSet>
      <dgm:spPr/>
    </dgm:pt>
    <dgm:pt modelId="{3EF7C80C-6A7C-4126-94B6-08968CDB978B}" type="pres">
      <dgm:prSet presAssocID="{E8B0C071-2CB0-40F4-916A-2DE333939592}" presName="TwoNodes_1" presStyleLbl="node1" presStyleIdx="0" presStyleCnt="2" custLinFactNeighborX="301">
        <dgm:presLayoutVars>
          <dgm:bulletEnabled val="1"/>
        </dgm:presLayoutVars>
      </dgm:prSet>
      <dgm:spPr/>
    </dgm:pt>
    <dgm:pt modelId="{D4231145-8C28-498A-9DF9-E8B15DA3E977}" type="pres">
      <dgm:prSet presAssocID="{E8B0C071-2CB0-40F4-916A-2DE333939592}" presName="TwoNodes_2" presStyleLbl="node1" presStyleIdx="1" presStyleCnt="2" custLinFactNeighborX="502">
        <dgm:presLayoutVars>
          <dgm:bulletEnabled val="1"/>
        </dgm:presLayoutVars>
      </dgm:prSet>
      <dgm:spPr/>
    </dgm:pt>
    <dgm:pt modelId="{A413A766-7BD8-4914-95FF-FACE88FB1491}" type="pres">
      <dgm:prSet presAssocID="{E8B0C071-2CB0-40F4-916A-2DE333939592}" presName="TwoConn_1-2" presStyleLbl="fgAccFollowNode1" presStyleIdx="0" presStyleCnt="1">
        <dgm:presLayoutVars>
          <dgm:bulletEnabled val="1"/>
        </dgm:presLayoutVars>
      </dgm:prSet>
      <dgm:spPr/>
    </dgm:pt>
    <dgm:pt modelId="{C65EE844-2638-45CF-83E5-4C03BE73DF87}" type="pres">
      <dgm:prSet presAssocID="{E8B0C071-2CB0-40F4-916A-2DE333939592}" presName="TwoNodes_1_text" presStyleLbl="node1" presStyleIdx="1" presStyleCnt="2">
        <dgm:presLayoutVars>
          <dgm:bulletEnabled val="1"/>
        </dgm:presLayoutVars>
      </dgm:prSet>
      <dgm:spPr/>
    </dgm:pt>
    <dgm:pt modelId="{0006DA86-88DB-458F-B4BE-2D34FABA9C36}" type="pres">
      <dgm:prSet presAssocID="{E8B0C071-2CB0-40F4-916A-2DE333939592}" presName="TwoNodes_2_text" presStyleLbl="node1" presStyleIdx="1" presStyleCnt="2">
        <dgm:presLayoutVars>
          <dgm:bulletEnabled val="1"/>
        </dgm:presLayoutVars>
      </dgm:prSet>
      <dgm:spPr/>
    </dgm:pt>
  </dgm:ptLst>
  <dgm:cxnLst>
    <dgm:cxn modelId="{B76C4528-1A6F-42EB-9565-9502AC4B7301}" type="presOf" srcId="{E8B0C071-2CB0-40F4-916A-2DE333939592}" destId="{CE315948-FCDD-4DDD-9DA5-B6921C704497}" srcOrd="0" destOrd="0" presId="urn:microsoft.com/office/officeart/2005/8/layout/vProcess5"/>
    <dgm:cxn modelId="{9EEE9D64-868D-4A63-ACDA-CFDBE8E963A1}" srcId="{E8B0C071-2CB0-40F4-916A-2DE333939592}" destId="{2B3289F1-9845-4E18-B064-A90153B2B22D}" srcOrd="1" destOrd="0" parTransId="{66958FA2-847A-436F-82BC-7FCBD6CA3F27}" sibTransId="{7FAC724C-E747-4814-8E90-FAB1DF9CEB39}"/>
    <dgm:cxn modelId="{613CD866-E08F-4469-AB97-68840E935000}" type="presOf" srcId="{2E1DA432-89B0-4587-A0FE-A087318695EE}" destId="{A413A766-7BD8-4914-95FF-FACE88FB1491}" srcOrd="0" destOrd="0" presId="urn:microsoft.com/office/officeart/2005/8/layout/vProcess5"/>
    <dgm:cxn modelId="{43BF8F6E-2AB4-44F5-BC13-759E339F8C7D}" type="presOf" srcId="{2B3289F1-9845-4E18-B064-A90153B2B22D}" destId="{D4231145-8C28-498A-9DF9-E8B15DA3E977}" srcOrd="0" destOrd="0" presId="urn:microsoft.com/office/officeart/2005/8/layout/vProcess5"/>
    <dgm:cxn modelId="{8FE2C494-8ED7-4BAD-B050-431A3C7D6B61}" type="presOf" srcId="{B8923C2F-9FCB-489C-8117-9C1CB7143750}" destId="{C65EE844-2638-45CF-83E5-4C03BE73DF87}" srcOrd="1" destOrd="0" presId="urn:microsoft.com/office/officeart/2005/8/layout/vProcess5"/>
    <dgm:cxn modelId="{F3EF16B0-8B95-4DFA-B36E-81D09E6A4B3B}" srcId="{E8B0C071-2CB0-40F4-916A-2DE333939592}" destId="{B8923C2F-9FCB-489C-8117-9C1CB7143750}" srcOrd="0" destOrd="0" parTransId="{5C667179-0CC1-46CB-A65C-3A042E114ECB}" sibTransId="{2E1DA432-89B0-4587-A0FE-A087318695EE}"/>
    <dgm:cxn modelId="{289F85CE-4050-4F62-9041-D1623563E066}" type="presOf" srcId="{B8923C2F-9FCB-489C-8117-9C1CB7143750}" destId="{3EF7C80C-6A7C-4126-94B6-08968CDB978B}" srcOrd="0" destOrd="0" presId="urn:microsoft.com/office/officeart/2005/8/layout/vProcess5"/>
    <dgm:cxn modelId="{AE3433F4-6DAE-4854-AF26-86357903CF48}" type="presOf" srcId="{2B3289F1-9845-4E18-B064-A90153B2B22D}" destId="{0006DA86-88DB-458F-B4BE-2D34FABA9C36}" srcOrd="1" destOrd="0" presId="urn:microsoft.com/office/officeart/2005/8/layout/vProcess5"/>
    <dgm:cxn modelId="{39CEA053-3448-4663-AFAB-B5A2DD3FFB0A}" type="presParOf" srcId="{CE315948-FCDD-4DDD-9DA5-B6921C704497}" destId="{CA9DCF3D-511A-489B-9B31-4252062A7B45}" srcOrd="0" destOrd="0" presId="urn:microsoft.com/office/officeart/2005/8/layout/vProcess5"/>
    <dgm:cxn modelId="{2359E3B6-46C2-4133-AD35-BD1CAD6285A2}" type="presParOf" srcId="{CE315948-FCDD-4DDD-9DA5-B6921C704497}" destId="{3EF7C80C-6A7C-4126-94B6-08968CDB978B}" srcOrd="1" destOrd="0" presId="urn:microsoft.com/office/officeart/2005/8/layout/vProcess5"/>
    <dgm:cxn modelId="{4BBEF7FA-5A63-4746-9C93-BCDFA6B16218}" type="presParOf" srcId="{CE315948-FCDD-4DDD-9DA5-B6921C704497}" destId="{D4231145-8C28-498A-9DF9-E8B15DA3E977}" srcOrd="2" destOrd="0" presId="urn:microsoft.com/office/officeart/2005/8/layout/vProcess5"/>
    <dgm:cxn modelId="{854D64D3-B592-40D7-8D42-710D3A225F6B}" type="presParOf" srcId="{CE315948-FCDD-4DDD-9DA5-B6921C704497}" destId="{A413A766-7BD8-4914-95FF-FACE88FB1491}" srcOrd="3" destOrd="0" presId="urn:microsoft.com/office/officeart/2005/8/layout/vProcess5"/>
    <dgm:cxn modelId="{572C421A-24A0-4D0C-A2C6-66FDD76425BB}" type="presParOf" srcId="{CE315948-FCDD-4DDD-9DA5-B6921C704497}" destId="{C65EE844-2638-45CF-83E5-4C03BE73DF87}" srcOrd="4" destOrd="0" presId="urn:microsoft.com/office/officeart/2005/8/layout/vProcess5"/>
    <dgm:cxn modelId="{CFEB8EB3-CABD-4397-AA9B-9ECF48ED4DF1}" type="presParOf" srcId="{CE315948-FCDD-4DDD-9DA5-B6921C704497}" destId="{0006DA86-88DB-458F-B4BE-2D34FABA9C36}" srcOrd="5"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8B0C071-2CB0-40F4-916A-2DE333939592}" type="doc">
      <dgm:prSet loTypeId="urn:microsoft.com/office/officeart/2005/8/layout/vProcess5" loCatId="process" qsTypeId="urn:microsoft.com/office/officeart/2005/8/quickstyle/3d1" qsCatId="3D" csTypeId="urn:microsoft.com/office/officeart/2005/8/colors/colorful1" csCatId="colorful" phldr="1"/>
      <dgm:spPr/>
      <dgm:t>
        <a:bodyPr/>
        <a:lstStyle/>
        <a:p>
          <a:endParaRPr lang="en-US"/>
        </a:p>
      </dgm:t>
    </dgm:pt>
    <dgm:pt modelId="{B8923C2F-9FCB-489C-8117-9C1CB7143750}">
      <dgm:prSet/>
      <dgm:spPr>
        <a:solidFill>
          <a:schemeClr val="accent3">
            <a:lumMod val="40000"/>
            <a:lumOff val="60000"/>
          </a:schemeClr>
        </a:solidFill>
      </dgm:spPr>
      <dgm:t>
        <a:bodyPr/>
        <a:lstStyle/>
        <a:p>
          <a:r>
            <a:rPr lang="de-DE" dirty="0"/>
            <a:t>„Unser Verein ist zu klein für Digitalisierung.“</a:t>
          </a:r>
          <a:endParaRPr lang="en-US" dirty="0"/>
        </a:p>
      </dgm:t>
    </dgm:pt>
    <dgm:pt modelId="{5C667179-0CC1-46CB-A65C-3A042E114ECB}" type="parTrans" cxnId="{F3EF16B0-8B95-4DFA-B36E-81D09E6A4B3B}">
      <dgm:prSet/>
      <dgm:spPr/>
      <dgm:t>
        <a:bodyPr/>
        <a:lstStyle/>
        <a:p>
          <a:endParaRPr lang="en-US"/>
        </a:p>
      </dgm:t>
    </dgm:pt>
    <dgm:pt modelId="{2E1DA432-89B0-4587-A0FE-A087318695EE}" type="sibTrans" cxnId="{F3EF16B0-8B95-4DFA-B36E-81D09E6A4B3B}">
      <dgm:prSet/>
      <dgm:spPr>
        <a:solidFill>
          <a:srgbClr val="005F40">
            <a:alpha val="90000"/>
          </a:srgbClr>
        </a:solidFill>
      </dgm:spPr>
      <dgm:t>
        <a:bodyPr/>
        <a:lstStyle/>
        <a:p>
          <a:endParaRPr lang="en-US"/>
        </a:p>
      </dgm:t>
    </dgm:pt>
    <dgm:pt modelId="{2B3289F1-9845-4E18-B064-A90153B2B22D}">
      <dgm:prSet/>
      <dgm:spPr>
        <a:solidFill>
          <a:srgbClr val="005F40"/>
        </a:solidFill>
      </dgm:spPr>
      <dgm:t>
        <a:bodyPr/>
        <a:lstStyle/>
        <a:p>
          <a:r>
            <a:rPr lang="de-DE" dirty="0"/>
            <a:t>Realität: Gerade kleine Vereine profitieren besonders: Digitale Werkzeuge erleichtern Verwaltung, Kommunikation und Organisation – mit wenig Aufwand.</a:t>
          </a:r>
          <a:endParaRPr lang="en-US" dirty="0"/>
        </a:p>
      </dgm:t>
    </dgm:pt>
    <dgm:pt modelId="{66958FA2-847A-436F-82BC-7FCBD6CA3F27}" type="parTrans" cxnId="{9EEE9D64-868D-4A63-ACDA-CFDBE8E963A1}">
      <dgm:prSet/>
      <dgm:spPr/>
      <dgm:t>
        <a:bodyPr/>
        <a:lstStyle/>
        <a:p>
          <a:endParaRPr lang="en-US"/>
        </a:p>
      </dgm:t>
    </dgm:pt>
    <dgm:pt modelId="{7FAC724C-E747-4814-8E90-FAB1DF9CEB39}" type="sibTrans" cxnId="{9EEE9D64-868D-4A63-ACDA-CFDBE8E963A1}">
      <dgm:prSet/>
      <dgm:spPr/>
      <dgm:t>
        <a:bodyPr/>
        <a:lstStyle/>
        <a:p>
          <a:endParaRPr lang="en-US"/>
        </a:p>
      </dgm:t>
    </dgm:pt>
    <dgm:pt modelId="{CE315948-FCDD-4DDD-9DA5-B6921C704497}" type="pres">
      <dgm:prSet presAssocID="{E8B0C071-2CB0-40F4-916A-2DE333939592}" presName="outerComposite" presStyleCnt="0">
        <dgm:presLayoutVars>
          <dgm:chMax val="5"/>
          <dgm:dir/>
          <dgm:resizeHandles val="exact"/>
        </dgm:presLayoutVars>
      </dgm:prSet>
      <dgm:spPr/>
    </dgm:pt>
    <dgm:pt modelId="{CA9DCF3D-511A-489B-9B31-4252062A7B45}" type="pres">
      <dgm:prSet presAssocID="{E8B0C071-2CB0-40F4-916A-2DE333939592}" presName="dummyMaxCanvas" presStyleCnt="0">
        <dgm:presLayoutVars/>
      </dgm:prSet>
      <dgm:spPr/>
    </dgm:pt>
    <dgm:pt modelId="{3EF7C80C-6A7C-4126-94B6-08968CDB978B}" type="pres">
      <dgm:prSet presAssocID="{E8B0C071-2CB0-40F4-916A-2DE333939592}" presName="TwoNodes_1" presStyleLbl="node1" presStyleIdx="0" presStyleCnt="2" custLinFactNeighborX="301">
        <dgm:presLayoutVars>
          <dgm:bulletEnabled val="1"/>
        </dgm:presLayoutVars>
      </dgm:prSet>
      <dgm:spPr/>
    </dgm:pt>
    <dgm:pt modelId="{D4231145-8C28-498A-9DF9-E8B15DA3E977}" type="pres">
      <dgm:prSet presAssocID="{E8B0C071-2CB0-40F4-916A-2DE333939592}" presName="TwoNodes_2" presStyleLbl="node1" presStyleIdx="1" presStyleCnt="2" custLinFactNeighborX="502">
        <dgm:presLayoutVars>
          <dgm:bulletEnabled val="1"/>
        </dgm:presLayoutVars>
      </dgm:prSet>
      <dgm:spPr/>
    </dgm:pt>
    <dgm:pt modelId="{A413A766-7BD8-4914-95FF-FACE88FB1491}" type="pres">
      <dgm:prSet presAssocID="{E8B0C071-2CB0-40F4-916A-2DE333939592}" presName="TwoConn_1-2" presStyleLbl="fgAccFollowNode1" presStyleIdx="0" presStyleCnt="1">
        <dgm:presLayoutVars>
          <dgm:bulletEnabled val="1"/>
        </dgm:presLayoutVars>
      </dgm:prSet>
      <dgm:spPr/>
    </dgm:pt>
    <dgm:pt modelId="{C65EE844-2638-45CF-83E5-4C03BE73DF87}" type="pres">
      <dgm:prSet presAssocID="{E8B0C071-2CB0-40F4-916A-2DE333939592}" presName="TwoNodes_1_text" presStyleLbl="node1" presStyleIdx="1" presStyleCnt="2">
        <dgm:presLayoutVars>
          <dgm:bulletEnabled val="1"/>
        </dgm:presLayoutVars>
      </dgm:prSet>
      <dgm:spPr/>
    </dgm:pt>
    <dgm:pt modelId="{0006DA86-88DB-458F-B4BE-2D34FABA9C36}" type="pres">
      <dgm:prSet presAssocID="{E8B0C071-2CB0-40F4-916A-2DE333939592}" presName="TwoNodes_2_text" presStyleLbl="node1" presStyleIdx="1" presStyleCnt="2">
        <dgm:presLayoutVars>
          <dgm:bulletEnabled val="1"/>
        </dgm:presLayoutVars>
      </dgm:prSet>
      <dgm:spPr/>
    </dgm:pt>
  </dgm:ptLst>
  <dgm:cxnLst>
    <dgm:cxn modelId="{B76C4528-1A6F-42EB-9565-9502AC4B7301}" type="presOf" srcId="{E8B0C071-2CB0-40F4-916A-2DE333939592}" destId="{CE315948-FCDD-4DDD-9DA5-B6921C704497}" srcOrd="0" destOrd="0" presId="urn:microsoft.com/office/officeart/2005/8/layout/vProcess5"/>
    <dgm:cxn modelId="{9EEE9D64-868D-4A63-ACDA-CFDBE8E963A1}" srcId="{E8B0C071-2CB0-40F4-916A-2DE333939592}" destId="{2B3289F1-9845-4E18-B064-A90153B2B22D}" srcOrd="1" destOrd="0" parTransId="{66958FA2-847A-436F-82BC-7FCBD6CA3F27}" sibTransId="{7FAC724C-E747-4814-8E90-FAB1DF9CEB39}"/>
    <dgm:cxn modelId="{613CD866-E08F-4469-AB97-68840E935000}" type="presOf" srcId="{2E1DA432-89B0-4587-A0FE-A087318695EE}" destId="{A413A766-7BD8-4914-95FF-FACE88FB1491}" srcOrd="0" destOrd="0" presId="urn:microsoft.com/office/officeart/2005/8/layout/vProcess5"/>
    <dgm:cxn modelId="{43BF8F6E-2AB4-44F5-BC13-759E339F8C7D}" type="presOf" srcId="{2B3289F1-9845-4E18-B064-A90153B2B22D}" destId="{D4231145-8C28-498A-9DF9-E8B15DA3E977}" srcOrd="0" destOrd="0" presId="urn:microsoft.com/office/officeart/2005/8/layout/vProcess5"/>
    <dgm:cxn modelId="{8FE2C494-8ED7-4BAD-B050-431A3C7D6B61}" type="presOf" srcId="{B8923C2F-9FCB-489C-8117-9C1CB7143750}" destId="{C65EE844-2638-45CF-83E5-4C03BE73DF87}" srcOrd="1" destOrd="0" presId="urn:microsoft.com/office/officeart/2005/8/layout/vProcess5"/>
    <dgm:cxn modelId="{F3EF16B0-8B95-4DFA-B36E-81D09E6A4B3B}" srcId="{E8B0C071-2CB0-40F4-916A-2DE333939592}" destId="{B8923C2F-9FCB-489C-8117-9C1CB7143750}" srcOrd="0" destOrd="0" parTransId="{5C667179-0CC1-46CB-A65C-3A042E114ECB}" sibTransId="{2E1DA432-89B0-4587-A0FE-A087318695EE}"/>
    <dgm:cxn modelId="{289F85CE-4050-4F62-9041-D1623563E066}" type="presOf" srcId="{B8923C2F-9FCB-489C-8117-9C1CB7143750}" destId="{3EF7C80C-6A7C-4126-94B6-08968CDB978B}" srcOrd="0" destOrd="0" presId="urn:microsoft.com/office/officeart/2005/8/layout/vProcess5"/>
    <dgm:cxn modelId="{AE3433F4-6DAE-4854-AF26-86357903CF48}" type="presOf" srcId="{2B3289F1-9845-4E18-B064-A90153B2B22D}" destId="{0006DA86-88DB-458F-B4BE-2D34FABA9C36}" srcOrd="1" destOrd="0" presId="urn:microsoft.com/office/officeart/2005/8/layout/vProcess5"/>
    <dgm:cxn modelId="{39CEA053-3448-4663-AFAB-B5A2DD3FFB0A}" type="presParOf" srcId="{CE315948-FCDD-4DDD-9DA5-B6921C704497}" destId="{CA9DCF3D-511A-489B-9B31-4252062A7B45}" srcOrd="0" destOrd="0" presId="urn:microsoft.com/office/officeart/2005/8/layout/vProcess5"/>
    <dgm:cxn modelId="{2359E3B6-46C2-4133-AD35-BD1CAD6285A2}" type="presParOf" srcId="{CE315948-FCDD-4DDD-9DA5-B6921C704497}" destId="{3EF7C80C-6A7C-4126-94B6-08968CDB978B}" srcOrd="1" destOrd="0" presId="urn:microsoft.com/office/officeart/2005/8/layout/vProcess5"/>
    <dgm:cxn modelId="{4BBEF7FA-5A63-4746-9C93-BCDFA6B16218}" type="presParOf" srcId="{CE315948-FCDD-4DDD-9DA5-B6921C704497}" destId="{D4231145-8C28-498A-9DF9-E8B15DA3E977}" srcOrd="2" destOrd="0" presId="urn:microsoft.com/office/officeart/2005/8/layout/vProcess5"/>
    <dgm:cxn modelId="{854D64D3-B592-40D7-8D42-710D3A225F6B}" type="presParOf" srcId="{CE315948-FCDD-4DDD-9DA5-B6921C704497}" destId="{A413A766-7BD8-4914-95FF-FACE88FB1491}" srcOrd="3" destOrd="0" presId="urn:microsoft.com/office/officeart/2005/8/layout/vProcess5"/>
    <dgm:cxn modelId="{572C421A-24A0-4D0C-A2C6-66FDD76425BB}" type="presParOf" srcId="{CE315948-FCDD-4DDD-9DA5-B6921C704497}" destId="{C65EE844-2638-45CF-83E5-4C03BE73DF87}" srcOrd="4" destOrd="0" presId="urn:microsoft.com/office/officeart/2005/8/layout/vProcess5"/>
    <dgm:cxn modelId="{CFEB8EB3-CABD-4397-AA9B-9ECF48ED4DF1}" type="presParOf" srcId="{CE315948-FCDD-4DDD-9DA5-B6921C704497}" destId="{0006DA86-88DB-458F-B4BE-2D34FABA9C36}" srcOrd="5"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AC29EBB1-59F7-4740-9A1B-614BC0D7E2A1}" type="doc">
      <dgm:prSet loTypeId="urn:microsoft.com/office/officeart/2016/7/layout/BasicLinearProcessNumbered" loCatId="process" qsTypeId="urn:microsoft.com/office/officeart/2005/8/quickstyle/simple1" qsCatId="simple" csTypeId="urn:microsoft.com/office/officeart/2005/8/colors/colorful5" csCatId="colorful" phldr="1"/>
      <dgm:spPr/>
      <dgm:t>
        <a:bodyPr/>
        <a:lstStyle/>
        <a:p>
          <a:endParaRPr lang="en-US"/>
        </a:p>
      </dgm:t>
    </dgm:pt>
    <dgm:pt modelId="{0A0B5F89-A65E-41B1-B0C1-A140DAD84E4B}">
      <dgm:prSet/>
      <dgm:spPr/>
      <dgm:t>
        <a:bodyPr/>
        <a:lstStyle/>
        <a:p>
          <a:r>
            <a:rPr lang="de-DE" dirty="0"/>
            <a:t>Digitalisierung ist kein Selbstzweck, sie soll entlasten und unterstützen.</a:t>
          </a:r>
          <a:endParaRPr lang="en-US" dirty="0"/>
        </a:p>
      </dgm:t>
    </dgm:pt>
    <dgm:pt modelId="{DB07526C-4B2C-4FAC-9650-C3D861E9FA6A}" type="parTrans" cxnId="{899B9201-FBAB-4E06-95F5-478A0B8403DC}">
      <dgm:prSet/>
      <dgm:spPr/>
      <dgm:t>
        <a:bodyPr/>
        <a:lstStyle/>
        <a:p>
          <a:endParaRPr lang="en-US"/>
        </a:p>
      </dgm:t>
    </dgm:pt>
    <dgm:pt modelId="{A9539104-88BB-4D5F-824D-093D5AFF2C83}" type="sibTrans" cxnId="{899B9201-FBAB-4E06-95F5-478A0B8403DC}">
      <dgm:prSet phldrT="1" phldr="0"/>
      <dgm:spPr/>
      <dgm:t>
        <a:bodyPr/>
        <a:lstStyle/>
        <a:p>
          <a:r>
            <a:rPr lang="en-US"/>
            <a:t>1</a:t>
          </a:r>
        </a:p>
      </dgm:t>
    </dgm:pt>
    <dgm:pt modelId="{4F572F0A-7C14-4E7A-BFFA-81653C2C486D}">
      <dgm:prSet/>
      <dgm:spPr/>
      <dgm:t>
        <a:bodyPr/>
        <a:lstStyle/>
        <a:p>
          <a:r>
            <a:rPr lang="de-DE"/>
            <a:t>Kleine Schritte reichen aus, um große Wirkung zu erzielen.</a:t>
          </a:r>
          <a:endParaRPr lang="en-US"/>
        </a:p>
      </dgm:t>
    </dgm:pt>
    <dgm:pt modelId="{A71965C7-89D1-4C45-BA4A-E0446FAF8C10}" type="parTrans" cxnId="{B7E6563D-CD8A-48E9-9699-F48FFEB60D69}">
      <dgm:prSet/>
      <dgm:spPr/>
      <dgm:t>
        <a:bodyPr/>
        <a:lstStyle/>
        <a:p>
          <a:endParaRPr lang="en-US"/>
        </a:p>
      </dgm:t>
    </dgm:pt>
    <dgm:pt modelId="{40DA137E-18CA-4826-9EC4-A5A7C5F736DF}" type="sibTrans" cxnId="{B7E6563D-CD8A-48E9-9699-F48FFEB60D69}">
      <dgm:prSet phldrT="2" phldr="0"/>
      <dgm:spPr/>
      <dgm:t>
        <a:bodyPr/>
        <a:lstStyle/>
        <a:p>
          <a:r>
            <a:rPr lang="en-US"/>
            <a:t>2</a:t>
          </a:r>
        </a:p>
      </dgm:t>
    </dgm:pt>
    <dgm:pt modelId="{08A4933B-7DCA-4534-A384-9C91629EBD62}">
      <dgm:prSet/>
      <dgm:spPr/>
      <dgm:t>
        <a:bodyPr/>
        <a:lstStyle/>
        <a:p>
          <a:r>
            <a:rPr lang="de-DE"/>
            <a:t>Es braucht Offenheit und Mut, nicht Perfektion.</a:t>
          </a:r>
          <a:endParaRPr lang="en-US"/>
        </a:p>
      </dgm:t>
    </dgm:pt>
    <dgm:pt modelId="{77C11088-D8B6-4E06-BEFE-B95B96E18653}" type="parTrans" cxnId="{27693F41-C2C0-4207-9844-52C241D9152D}">
      <dgm:prSet/>
      <dgm:spPr/>
      <dgm:t>
        <a:bodyPr/>
        <a:lstStyle/>
        <a:p>
          <a:endParaRPr lang="en-US"/>
        </a:p>
      </dgm:t>
    </dgm:pt>
    <dgm:pt modelId="{0507F74A-5CF0-486C-B317-AF784989974E}" type="sibTrans" cxnId="{27693F41-C2C0-4207-9844-52C241D9152D}">
      <dgm:prSet phldrT="3" phldr="0"/>
      <dgm:spPr/>
      <dgm:t>
        <a:bodyPr/>
        <a:lstStyle/>
        <a:p>
          <a:r>
            <a:rPr lang="en-US"/>
            <a:t>3</a:t>
          </a:r>
        </a:p>
      </dgm:t>
    </dgm:pt>
    <dgm:pt modelId="{3FD4A5E1-16D6-40E1-A183-03745590C8FC}" type="pres">
      <dgm:prSet presAssocID="{AC29EBB1-59F7-4740-9A1B-614BC0D7E2A1}" presName="Name0" presStyleCnt="0">
        <dgm:presLayoutVars>
          <dgm:animLvl val="lvl"/>
          <dgm:resizeHandles val="exact"/>
        </dgm:presLayoutVars>
      </dgm:prSet>
      <dgm:spPr/>
    </dgm:pt>
    <dgm:pt modelId="{1AB88968-A509-4AF8-AC40-E1AFF4D7CFAD}" type="pres">
      <dgm:prSet presAssocID="{0A0B5F89-A65E-41B1-B0C1-A140DAD84E4B}" presName="compositeNode" presStyleCnt="0">
        <dgm:presLayoutVars>
          <dgm:bulletEnabled val="1"/>
        </dgm:presLayoutVars>
      </dgm:prSet>
      <dgm:spPr/>
    </dgm:pt>
    <dgm:pt modelId="{4E4D10D3-B1A1-41B8-8AF5-B791BE6EEF8E}" type="pres">
      <dgm:prSet presAssocID="{0A0B5F89-A65E-41B1-B0C1-A140DAD84E4B}" presName="bgRect" presStyleLbl="bgAccFollowNode1" presStyleIdx="0" presStyleCnt="3"/>
      <dgm:spPr/>
    </dgm:pt>
    <dgm:pt modelId="{618EA6A4-D971-4A3A-94FE-370A98C6260D}" type="pres">
      <dgm:prSet presAssocID="{A9539104-88BB-4D5F-824D-093D5AFF2C83}" presName="sibTransNodeCircle" presStyleLbl="alignNode1" presStyleIdx="0" presStyleCnt="6">
        <dgm:presLayoutVars>
          <dgm:chMax val="0"/>
          <dgm:bulletEnabled/>
        </dgm:presLayoutVars>
      </dgm:prSet>
      <dgm:spPr/>
    </dgm:pt>
    <dgm:pt modelId="{8FBD9131-3FDA-46A2-AB9E-1512FB5879C7}" type="pres">
      <dgm:prSet presAssocID="{0A0B5F89-A65E-41B1-B0C1-A140DAD84E4B}" presName="bottomLine" presStyleLbl="alignNode1" presStyleIdx="1" presStyleCnt="6">
        <dgm:presLayoutVars/>
      </dgm:prSet>
      <dgm:spPr/>
    </dgm:pt>
    <dgm:pt modelId="{A50B7126-611F-4803-BB66-AAA41749073A}" type="pres">
      <dgm:prSet presAssocID="{0A0B5F89-A65E-41B1-B0C1-A140DAD84E4B}" presName="nodeText" presStyleLbl="bgAccFollowNode1" presStyleIdx="0" presStyleCnt="3">
        <dgm:presLayoutVars>
          <dgm:bulletEnabled val="1"/>
        </dgm:presLayoutVars>
      </dgm:prSet>
      <dgm:spPr/>
    </dgm:pt>
    <dgm:pt modelId="{BF39F9A4-E3E1-4534-9321-5393B68BA81A}" type="pres">
      <dgm:prSet presAssocID="{A9539104-88BB-4D5F-824D-093D5AFF2C83}" presName="sibTrans" presStyleCnt="0"/>
      <dgm:spPr/>
    </dgm:pt>
    <dgm:pt modelId="{1137C001-8D65-4E85-845D-1237A3BF581A}" type="pres">
      <dgm:prSet presAssocID="{4F572F0A-7C14-4E7A-BFFA-81653C2C486D}" presName="compositeNode" presStyleCnt="0">
        <dgm:presLayoutVars>
          <dgm:bulletEnabled val="1"/>
        </dgm:presLayoutVars>
      </dgm:prSet>
      <dgm:spPr/>
    </dgm:pt>
    <dgm:pt modelId="{F88AF40A-FC79-48CE-A463-9D27DEC5B181}" type="pres">
      <dgm:prSet presAssocID="{4F572F0A-7C14-4E7A-BFFA-81653C2C486D}" presName="bgRect" presStyleLbl="bgAccFollowNode1" presStyleIdx="1" presStyleCnt="3"/>
      <dgm:spPr/>
    </dgm:pt>
    <dgm:pt modelId="{B42A7278-7469-442F-B66B-4EDC54EC7F24}" type="pres">
      <dgm:prSet presAssocID="{40DA137E-18CA-4826-9EC4-A5A7C5F736DF}" presName="sibTransNodeCircle" presStyleLbl="alignNode1" presStyleIdx="2" presStyleCnt="6">
        <dgm:presLayoutVars>
          <dgm:chMax val="0"/>
          <dgm:bulletEnabled/>
        </dgm:presLayoutVars>
      </dgm:prSet>
      <dgm:spPr/>
    </dgm:pt>
    <dgm:pt modelId="{3E5C4F56-128F-4B0E-8780-1A5264CF2C0C}" type="pres">
      <dgm:prSet presAssocID="{4F572F0A-7C14-4E7A-BFFA-81653C2C486D}" presName="bottomLine" presStyleLbl="alignNode1" presStyleIdx="3" presStyleCnt="6">
        <dgm:presLayoutVars/>
      </dgm:prSet>
      <dgm:spPr/>
    </dgm:pt>
    <dgm:pt modelId="{41CC0685-B4B8-461A-9611-1D66A10152D4}" type="pres">
      <dgm:prSet presAssocID="{4F572F0A-7C14-4E7A-BFFA-81653C2C486D}" presName="nodeText" presStyleLbl="bgAccFollowNode1" presStyleIdx="1" presStyleCnt="3">
        <dgm:presLayoutVars>
          <dgm:bulletEnabled val="1"/>
        </dgm:presLayoutVars>
      </dgm:prSet>
      <dgm:spPr/>
    </dgm:pt>
    <dgm:pt modelId="{D32BA6D4-FFDA-4B45-B1B7-246720384CD9}" type="pres">
      <dgm:prSet presAssocID="{40DA137E-18CA-4826-9EC4-A5A7C5F736DF}" presName="sibTrans" presStyleCnt="0"/>
      <dgm:spPr/>
    </dgm:pt>
    <dgm:pt modelId="{7F758740-AFCB-4B70-89AF-EDA5331F6AD5}" type="pres">
      <dgm:prSet presAssocID="{08A4933B-7DCA-4534-A384-9C91629EBD62}" presName="compositeNode" presStyleCnt="0">
        <dgm:presLayoutVars>
          <dgm:bulletEnabled val="1"/>
        </dgm:presLayoutVars>
      </dgm:prSet>
      <dgm:spPr/>
    </dgm:pt>
    <dgm:pt modelId="{E6CC8DF0-CFA5-4E9E-99B6-16A0BBD45C6A}" type="pres">
      <dgm:prSet presAssocID="{08A4933B-7DCA-4534-A384-9C91629EBD62}" presName="bgRect" presStyleLbl="bgAccFollowNode1" presStyleIdx="2" presStyleCnt="3"/>
      <dgm:spPr/>
    </dgm:pt>
    <dgm:pt modelId="{99B1F738-AA4B-4BD6-BBA8-D399476B5CDB}" type="pres">
      <dgm:prSet presAssocID="{0507F74A-5CF0-486C-B317-AF784989974E}" presName="sibTransNodeCircle" presStyleLbl="alignNode1" presStyleIdx="4" presStyleCnt="6">
        <dgm:presLayoutVars>
          <dgm:chMax val="0"/>
          <dgm:bulletEnabled/>
        </dgm:presLayoutVars>
      </dgm:prSet>
      <dgm:spPr/>
    </dgm:pt>
    <dgm:pt modelId="{F5D7684E-7346-4E4F-B5ED-0C5B6EEF483E}" type="pres">
      <dgm:prSet presAssocID="{08A4933B-7DCA-4534-A384-9C91629EBD62}" presName="bottomLine" presStyleLbl="alignNode1" presStyleIdx="5" presStyleCnt="6">
        <dgm:presLayoutVars/>
      </dgm:prSet>
      <dgm:spPr/>
    </dgm:pt>
    <dgm:pt modelId="{03A9822F-783D-4A52-829C-08992452D0F3}" type="pres">
      <dgm:prSet presAssocID="{08A4933B-7DCA-4534-A384-9C91629EBD62}" presName="nodeText" presStyleLbl="bgAccFollowNode1" presStyleIdx="2" presStyleCnt="3">
        <dgm:presLayoutVars>
          <dgm:bulletEnabled val="1"/>
        </dgm:presLayoutVars>
      </dgm:prSet>
      <dgm:spPr/>
    </dgm:pt>
  </dgm:ptLst>
  <dgm:cxnLst>
    <dgm:cxn modelId="{899B9201-FBAB-4E06-95F5-478A0B8403DC}" srcId="{AC29EBB1-59F7-4740-9A1B-614BC0D7E2A1}" destId="{0A0B5F89-A65E-41B1-B0C1-A140DAD84E4B}" srcOrd="0" destOrd="0" parTransId="{DB07526C-4B2C-4FAC-9650-C3D861E9FA6A}" sibTransId="{A9539104-88BB-4D5F-824D-093D5AFF2C83}"/>
    <dgm:cxn modelId="{50F4B516-7AAF-4267-84C9-33C7EF4C52E8}" type="presOf" srcId="{0507F74A-5CF0-486C-B317-AF784989974E}" destId="{99B1F738-AA4B-4BD6-BBA8-D399476B5CDB}" srcOrd="0" destOrd="0" presId="urn:microsoft.com/office/officeart/2016/7/layout/BasicLinearProcessNumbered"/>
    <dgm:cxn modelId="{14707C19-64A2-47B3-9586-4BAE24ED5864}" type="presOf" srcId="{4F572F0A-7C14-4E7A-BFFA-81653C2C486D}" destId="{F88AF40A-FC79-48CE-A463-9D27DEC5B181}" srcOrd="0" destOrd="0" presId="urn:microsoft.com/office/officeart/2016/7/layout/BasicLinearProcessNumbered"/>
    <dgm:cxn modelId="{B7E6563D-CD8A-48E9-9699-F48FFEB60D69}" srcId="{AC29EBB1-59F7-4740-9A1B-614BC0D7E2A1}" destId="{4F572F0A-7C14-4E7A-BFFA-81653C2C486D}" srcOrd="1" destOrd="0" parTransId="{A71965C7-89D1-4C45-BA4A-E0446FAF8C10}" sibTransId="{40DA137E-18CA-4826-9EC4-A5A7C5F736DF}"/>
    <dgm:cxn modelId="{27693F41-C2C0-4207-9844-52C241D9152D}" srcId="{AC29EBB1-59F7-4740-9A1B-614BC0D7E2A1}" destId="{08A4933B-7DCA-4534-A384-9C91629EBD62}" srcOrd="2" destOrd="0" parTransId="{77C11088-D8B6-4E06-BEFE-B95B96E18653}" sibTransId="{0507F74A-5CF0-486C-B317-AF784989974E}"/>
    <dgm:cxn modelId="{17F81546-DCCE-42F2-BC21-8D39E6CE5AF6}" type="presOf" srcId="{08A4933B-7DCA-4534-A384-9C91629EBD62}" destId="{03A9822F-783D-4A52-829C-08992452D0F3}" srcOrd="1" destOrd="0" presId="urn:microsoft.com/office/officeart/2016/7/layout/BasicLinearProcessNumbered"/>
    <dgm:cxn modelId="{00278647-6E15-4237-BB21-1113397B4E93}" type="presOf" srcId="{40DA137E-18CA-4826-9EC4-A5A7C5F736DF}" destId="{B42A7278-7469-442F-B66B-4EDC54EC7F24}" srcOrd="0" destOrd="0" presId="urn:microsoft.com/office/officeart/2016/7/layout/BasicLinearProcessNumbered"/>
    <dgm:cxn modelId="{7DED2472-19E9-4511-8001-4B38A49942D2}" type="presOf" srcId="{AC29EBB1-59F7-4740-9A1B-614BC0D7E2A1}" destId="{3FD4A5E1-16D6-40E1-A183-03745590C8FC}" srcOrd="0" destOrd="0" presId="urn:microsoft.com/office/officeart/2016/7/layout/BasicLinearProcessNumbered"/>
    <dgm:cxn modelId="{5FE83556-9CB8-449A-9FA7-8F48A7E0B9ED}" type="presOf" srcId="{0A0B5F89-A65E-41B1-B0C1-A140DAD84E4B}" destId="{4E4D10D3-B1A1-41B8-8AF5-B791BE6EEF8E}" srcOrd="0" destOrd="0" presId="urn:microsoft.com/office/officeart/2016/7/layout/BasicLinearProcessNumbered"/>
    <dgm:cxn modelId="{E47EF3B3-5060-474B-AFC0-620F3205F159}" type="presOf" srcId="{4F572F0A-7C14-4E7A-BFFA-81653C2C486D}" destId="{41CC0685-B4B8-461A-9611-1D66A10152D4}" srcOrd="1" destOrd="0" presId="urn:microsoft.com/office/officeart/2016/7/layout/BasicLinearProcessNumbered"/>
    <dgm:cxn modelId="{E32158BE-DB03-4564-B4E7-19652EED9763}" type="presOf" srcId="{08A4933B-7DCA-4534-A384-9C91629EBD62}" destId="{E6CC8DF0-CFA5-4E9E-99B6-16A0BBD45C6A}" srcOrd="0" destOrd="0" presId="urn:microsoft.com/office/officeart/2016/7/layout/BasicLinearProcessNumbered"/>
    <dgm:cxn modelId="{F27E54CD-926E-4130-B6B9-EBF3D771E0A3}" type="presOf" srcId="{0A0B5F89-A65E-41B1-B0C1-A140DAD84E4B}" destId="{A50B7126-611F-4803-BB66-AAA41749073A}" srcOrd="1" destOrd="0" presId="urn:microsoft.com/office/officeart/2016/7/layout/BasicLinearProcessNumbered"/>
    <dgm:cxn modelId="{E5CEE6F5-5988-4411-8D7F-B8D75458E369}" type="presOf" srcId="{A9539104-88BB-4D5F-824D-093D5AFF2C83}" destId="{618EA6A4-D971-4A3A-94FE-370A98C6260D}" srcOrd="0" destOrd="0" presId="urn:microsoft.com/office/officeart/2016/7/layout/BasicLinearProcessNumbered"/>
    <dgm:cxn modelId="{E592DFE5-6A9F-4B83-9345-005BC783F4C8}" type="presParOf" srcId="{3FD4A5E1-16D6-40E1-A183-03745590C8FC}" destId="{1AB88968-A509-4AF8-AC40-E1AFF4D7CFAD}" srcOrd="0" destOrd="0" presId="urn:microsoft.com/office/officeart/2016/7/layout/BasicLinearProcessNumbered"/>
    <dgm:cxn modelId="{0BB62424-065E-4229-AF7F-6FD1055EA4E3}" type="presParOf" srcId="{1AB88968-A509-4AF8-AC40-E1AFF4D7CFAD}" destId="{4E4D10D3-B1A1-41B8-8AF5-B791BE6EEF8E}" srcOrd="0" destOrd="0" presId="urn:microsoft.com/office/officeart/2016/7/layout/BasicLinearProcessNumbered"/>
    <dgm:cxn modelId="{E3EF6941-9BE9-41CE-A6E4-FD92DE189BBA}" type="presParOf" srcId="{1AB88968-A509-4AF8-AC40-E1AFF4D7CFAD}" destId="{618EA6A4-D971-4A3A-94FE-370A98C6260D}" srcOrd="1" destOrd="0" presId="urn:microsoft.com/office/officeart/2016/7/layout/BasicLinearProcessNumbered"/>
    <dgm:cxn modelId="{20FF3748-A0C1-4FCB-87DE-A7821B1B8BF1}" type="presParOf" srcId="{1AB88968-A509-4AF8-AC40-E1AFF4D7CFAD}" destId="{8FBD9131-3FDA-46A2-AB9E-1512FB5879C7}" srcOrd="2" destOrd="0" presId="urn:microsoft.com/office/officeart/2016/7/layout/BasicLinearProcessNumbered"/>
    <dgm:cxn modelId="{852F4643-F306-4084-8127-DB31F1F1FA46}" type="presParOf" srcId="{1AB88968-A509-4AF8-AC40-E1AFF4D7CFAD}" destId="{A50B7126-611F-4803-BB66-AAA41749073A}" srcOrd="3" destOrd="0" presId="urn:microsoft.com/office/officeart/2016/7/layout/BasicLinearProcessNumbered"/>
    <dgm:cxn modelId="{6E0A8484-7180-46F0-B0AD-90EFE3F9B1EA}" type="presParOf" srcId="{3FD4A5E1-16D6-40E1-A183-03745590C8FC}" destId="{BF39F9A4-E3E1-4534-9321-5393B68BA81A}" srcOrd="1" destOrd="0" presId="urn:microsoft.com/office/officeart/2016/7/layout/BasicLinearProcessNumbered"/>
    <dgm:cxn modelId="{54105822-E491-4FE0-9F0F-6290F64575B2}" type="presParOf" srcId="{3FD4A5E1-16D6-40E1-A183-03745590C8FC}" destId="{1137C001-8D65-4E85-845D-1237A3BF581A}" srcOrd="2" destOrd="0" presId="urn:microsoft.com/office/officeart/2016/7/layout/BasicLinearProcessNumbered"/>
    <dgm:cxn modelId="{2A3ABBE2-022D-4736-B6C2-335DEB72DE91}" type="presParOf" srcId="{1137C001-8D65-4E85-845D-1237A3BF581A}" destId="{F88AF40A-FC79-48CE-A463-9D27DEC5B181}" srcOrd="0" destOrd="0" presId="urn:microsoft.com/office/officeart/2016/7/layout/BasicLinearProcessNumbered"/>
    <dgm:cxn modelId="{1D619754-415A-4FE1-B738-24168768C7A3}" type="presParOf" srcId="{1137C001-8D65-4E85-845D-1237A3BF581A}" destId="{B42A7278-7469-442F-B66B-4EDC54EC7F24}" srcOrd="1" destOrd="0" presId="urn:microsoft.com/office/officeart/2016/7/layout/BasicLinearProcessNumbered"/>
    <dgm:cxn modelId="{23B89615-49D0-4928-896F-25D8E2A429A1}" type="presParOf" srcId="{1137C001-8D65-4E85-845D-1237A3BF581A}" destId="{3E5C4F56-128F-4B0E-8780-1A5264CF2C0C}" srcOrd="2" destOrd="0" presId="urn:microsoft.com/office/officeart/2016/7/layout/BasicLinearProcessNumbered"/>
    <dgm:cxn modelId="{D258A14F-65FC-45B8-8052-1F5D11AB1A69}" type="presParOf" srcId="{1137C001-8D65-4E85-845D-1237A3BF581A}" destId="{41CC0685-B4B8-461A-9611-1D66A10152D4}" srcOrd="3" destOrd="0" presId="urn:microsoft.com/office/officeart/2016/7/layout/BasicLinearProcessNumbered"/>
    <dgm:cxn modelId="{7B7B8CC0-2CDD-4D3C-8F1A-2D1503E4B633}" type="presParOf" srcId="{3FD4A5E1-16D6-40E1-A183-03745590C8FC}" destId="{D32BA6D4-FFDA-4B45-B1B7-246720384CD9}" srcOrd="3" destOrd="0" presId="urn:microsoft.com/office/officeart/2016/7/layout/BasicLinearProcessNumbered"/>
    <dgm:cxn modelId="{C0590732-9D11-4222-800A-80AD2C5572BE}" type="presParOf" srcId="{3FD4A5E1-16D6-40E1-A183-03745590C8FC}" destId="{7F758740-AFCB-4B70-89AF-EDA5331F6AD5}" srcOrd="4" destOrd="0" presId="urn:microsoft.com/office/officeart/2016/7/layout/BasicLinearProcessNumbered"/>
    <dgm:cxn modelId="{FA5EEE4B-1A84-4B51-B814-A8D3DCB234F2}" type="presParOf" srcId="{7F758740-AFCB-4B70-89AF-EDA5331F6AD5}" destId="{E6CC8DF0-CFA5-4E9E-99B6-16A0BBD45C6A}" srcOrd="0" destOrd="0" presId="urn:microsoft.com/office/officeart/2016/7/layout/BasicLinearProcessNumbered"/>
    <dgm:cxn modelId="{B348D251-400C-4C45-BC35-D6656A01298D}" type="presParOf" srcId="{7F758740-AFCB-4B70-89AF-EDA5331F6AD5}" destId="{99B1F738-AA4B-4BD6-BBA8-D399476B5CDB}" srcOrd="1" destOrd="0" presId="urn:microsoft.com/office/officeart/2016/7/layout/BasicLinearProcessNumbered"/>
    <dgm:cxn modelId="{D580C125-3FFB-4DB3-B06D-FFE9062B01DF}" type="presParOf" srcId="{7F758740-AFCB-4B70-89AF-EDA5331F6AD5}" destId="{F5D7684E-7346-4E4F-B5ED-0C5B6EEF483E}" srcOrd="2" destOrd="0" presId="urn:microsoft.com/office/officeart/2016/7/layout/BasicLinearProcessNumbered"/>
    <dgm:cxn modelId="{064FBD04-7CFB-4203-A591-D3BAE03959E2}" type="presParOf" srcId="{7F758740-AFCB-4B70-89AF-EDA5331F6AD5}" destId="{03A9822F-783D-4A52-829C-08992452D0F3}"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8F0956E7-03EF-4834-B90B-2FEF88875C21}" type="doc">
      <dgm:prSet loTypeId="urn:microsoft.com/office/officeart/2005/8/layout/cycle8" loCatId="cycle" qsTypeId="urn:microsoft.com/office/officeart/2005/8/quickstyle/simple5" qsCatId="simple" csTypeId="urn:microsoft.com/office/officeart/2005/8/colors/colorful2" csCatId="colorful" phldr="1"/>
      <dgm:spPr/>
      <dgm:t>
        <a:bodyPr/>
        <a:lstStyle/>
        <a:p>
          <a:endParaRPr lang="de-DE"/>
        </a:p>
      </dgm:t>
    </dgm:pt>
    <dgm:pt modelId="{A047A4A4-D50E-408A-BEEB-4E390B7B5874}">
      <dgm:prSet phldrT="[Text]" phldr="0"/>
      <dgm:spPr/>
      <dgm:t>
        <a:bodyPr/>
        <a:lstStyle/>
        <a:p>
          <a:r>
            <a:rPr lang="de-DE" dirty="0"/>
            <a:t>Auftrag</a:t>
          </a:r>
        </a:p>
      </dgm:t>
    </dgm:pt>
    <dgm:pt modelId="{F6A35E6F-5EB3-4319-A0C8-1EF1EE8154FB}" type="parTrans" cxnId="{BD7D5754-8F4A-43F7-B33C-989E52A2AD1B}">
      <dgm:prSet/>
      <dgm:spPr/>
      <dgm:t>
        <a:bodyPr/>
        <a:lstStyle/>
        <a:p>
          <a:endParaRPr lang="de-DE"/>
        </a:p>
      </dgm:t>
    </dgm:pt>
    <dgm:pt modelId="{B48C2251-13F3-43E5-80D7-D6A1EE6DBE3E}" type="sibTrans" cxnId="{BD7D5754-8F4A-43F7-B33C-989E52A2AD1B}">
      <dgm:prSet/>
      <dgm:spPr/>
      <dgm:t>
        <a:bodyPr/>
        <a:lstStyle/>
        <a:p>
          <a:endParaRPr lang="de-DE"/>
        </a:p>
      </dgm:t>
    </dgm:pt>
    <dgm:pt modelId="{87F12A9E-276B-4002-8233-2CADE158D484}">
      <dgm:prSet phldrT="[Text]" phldr="0"/>
      <dgm:spPr/>
      <dgm:t>
        <a:bodyPr/>
        <a:lstStyle/>
        <a:p>
          <a:pPr>
            <a:buFont typeface="+mj-lt"/>
            <a:buNone/>
          </a:pPr>
          <a:r>
            <a:rPr lang="de-DE" dirty="0"/>
            <a:t>Sicheres Speichern von Mitgliederdaten</a:t>
          </a:r>
        </a:p>
      </dgm:t>
    </dgm:pt>
    <dgm:pt modelId="{C7A70FEF-8708-4EC7-8755-4D6E82323C3E}" type="parTrans" cxnId="{DB2F887A-3536-46BF-9E91-093A35C72DB5}">
      <dgm:prSet/>
      <dgm:spPr/>
      <dgm:t>
        <a:bodyPr/>
        <a:lstStyle/>
        <a:p>
          <a:endParaRPr lang="de-DE"/>
        </a:p>
      </dgm:t>
    </dgm:pt>
    <dgm:pt modelId="{52BE7582-7841-4607-9897-4F8C4C063F25}" type="sibTrans" cxnId="{DB2F887A-3536-46BF-9E91-093A35C72DB5}">
      <dgm:prSet/>
      <dgm:spPr/>
      <dgm:t>
        <a:bodyPr/>
        <a:lstStyle/>
        <a:p>
          <a:endParaRPr lang="de-DE"/>
        </a:p>
      </dgm:t>
    </dgm:pt>
    <dgm:pt modelId="{E90C14D7-C2C3-4293-9961-6551A0DA381B}">
      <dgm:prSet phldrT="[Text]"/>
      <dgm:spPr/>
      <dgm:t>
        <a:bodyPr/>
        <a:lstStyle/>
        <a:p>
          <a:r>
            <a:rPr lang="de-DE" dirty="0"/>
            <a:t>Lange Diskussion</a:t>
          </a:r>
          <a:br>
            <a:rPr lang="de-DE" dirty="0"/>
          </a:br>
          <a:br>
            <a:rPr lang="de-DE" dirty="0"/>
          </a:br>
          <a:br>
            <a:rPr lang="de-DE" dirty="0"/>
          </a:br>
          <a:endParaRPr lang="de-DE" dirty="0"/>
        </a:p>
      </dgm:t>
    </dgm:pt>
    <dgm:pt modelId="{F1F3925D-9BA5-405F-AA3C-8F7814C59D9A}" type="parTrans" cxnId="{95AC9C4E-5C8C-40F2-B4EE-8D1E90A48139}">
      <dgm:prSet/>
      <dgm:spPr/>
      <dgm:t>
        <a:bodyPr/>
        <a:lstStyle/>
        <a:p>
          <a:endParaRPr lang="de-DE"/>
        </a:p>
      </dgm:t>
    </dgm:pt>
    <dgm:pt modelId="{671D0A88-4B2F-4819-8D10-039402DBF16A}" type="sibTrans" cxnId="{95AC9C4E-5C8C-40F2-B4EE-8D1E90A48139}">
      <dgm:prSet/>
      <dgm:spPr/>
      <dgm:t>
        <a:bodyPr/>
        <a:lstStyle/>
        <a:p>
          <a:endParaRPr lang="de-DE"/>
        </a:p>
      </dgm:t>
    </dgm:pt>
    <dgm:pt modelId="{33021CF6-178F-438E-AAE6-E402603A76D8}">
      <dgm:prSet phldrT="[Text]" phldr="0"/>
      <dgm:spPr/>
      <dgm:t>
        <a:bodyPr/>
        <a:lstStyle/>
        <a:p>
          <a:r>
            <a:rPr lang="de-DE" dirty="0"/>
            <a:t>     Ergebnis</a:t>
          </a:r>
        </a:p>
      </dgm:t>
    </dgm:pt>
    <dgm:pt modelId="{C0BBA178-6325-4EEA-A227-AE5136117165}" type="parTrans" cxnId="{9C1E1C76-9D00-4619-848A-CABBAC1E737E}">
      <dgm:prSet/>
      <dgm:spPr/>
      <dgm:t>
        <a:bodyPr/>
        <a:lstStyle/>
        <a:p>
          <a:endParaRPr lang="de-DE"/>
        </a:p>
      </dgm:t>
    </dgm:pt>
    <dgm:pt modelId="{BCF47CAC-C5F2-47B7-B3A5-AFA8869225A6}" type="sibTrans" cxnId="{9C1E1C76-9D00-4619-848A-CABBAC1E737E}">
      <dgm:prSet/>
      <dgm:spPr/>
      <dgm:t>
        <a:bodyPr/>
        <a:lstStyle/>
        <a:p>
          <a:endParaRPr lang="de-DE"/>
        </a:p>
      </dgm:t>
    </dgm:pt>
    <dgm:pt modelId="{19345462-D8E3-480C-84DF-B69952D9798F}">
      <dgm:prSet phldrT="[Text]" phldr="0"/>
      <dgm:spPr/>
      <dgm:t>
        <a:bodyPr/>
        <a:lstStyle/>
        <a:p>
          <a:r>
            <a:rPr lang="de-DE" dirty="0"/>
            <a:t> Cloudbasierte Mitgliedersoftware</a:t>
          </a:r>
        </a:p>
      </dgm:t>
    </dgm:pt>
    <dgm:pt modelId="{C061D17C-4A3A-4BB6-B6DC-3A80BE806054}" type="parTrans" cxnId="{09156169-87E3-4037-9C88-D51DD511E0C5}">
      <dgm:prSet/>
      <dgm:spPr/>
      <dgm:t>
        <a:bodyPr/>
        <a:lstStyle/>
        <a:p>
          <a:endParaRPr lang="de-DE"/>
        </a:p>
      </dgm:t>
    </dgm:pt>
    <dgm:pt modelId="{A562F26F-008C-49F4-A4BD-37D8547EAAAA}" type="sibTrans" cxnId="{09156169-87E3-4037-9C88-D51DD511E0C5}">
      <dgm:prSet/>
      <dgm:spPr/>
      <dgm:t>
        <a:bodyPr/>
        <a:lstStyle/>
        <a:p>
          <a:endParaRPr lang="de-DE"/>
        </a:p>
      </dgm:t>
    </dgm:pt>
    <dgm:pt modelId="{BE0F8B0C-6024-4508-9F02-5B29B4303B5D}" type="pres">
      <dgm:prSet presAssocID="{8F0956E7-03EF-4834-B90B-2FEF88875C21}" presName="compositeShape" presStyleCnt="0">
        <dgm:presLayoutVars>
          <dgm:chMax val="7"/>
          <dgm:dir/>
          <dgm:resizeHandles val="exact"/>
        </dgm:presLayoutVars>
      </dgm:prSet>
      <dgm:spPr/>
    </dgm:pt>
    <dgm:pt modelId="{D1C2A4CA-7C16-4F27-8BEF-9E54CC6F5253}" type="pres">
      <dgm:prSet presAssocID="{8F0956E7-03EF-4834-B90B-2FEF88875C21}" presName="wedge1" presStyleLbl="node1" presStyleIdx="0" presStyleCnt="3"/>
      <dgm:spPr/>
    </dgm:pt>
    <dgm:pt modelId="{86D80323-F0D8-4FE5-9DDD-EEF41EF73136}" type="pres">
      <dgm:prSet presAssocID="{8F0956E7-03EF-4834-B90B-2FEF88875C21}" presName="dummy1a" presStyleCnt="0"/>
      <dgm:spPr/>
    </dgm:pt>
    <dgm:pt modelId="{78324BE2-C3E5-4E4C-B2CC-20E2658D84C2}" type="pres">
      <dgm:prSet presAssocID="{8F0956E7-03EF-4834-B90B-2FEF88875C21}" presName="dummy1b" presStyleCnt="0"/>
      <dgm:spPr/>
    </dgm:pt>
    <dgm:pt modelId="{464DCF86-73A8-4B99-8A4A-3BA1DCF2B71D}" type="pres">
      <dgm:prSet presAssocID="{8F0956E7-03EF-4834-B90B-2FEF88875C21}" presName="wedge1Tx" presStyleLbl="node1" presStyleIdx="0" presStyleCnt="3">
        <dgm:presLayoutVars>
          <dgm:chMax val="0"/>
          <dgm:chPref val="0"/>
          <dgm:bulletEnabled val="1"/>
        </dgm:presLayoutVars>
      </dgm:prSet>
      <dgm:spPr/>
    </dgm:pt>
    <dgm:pt modelId="{04339D0C-E105-45DA-80D7-8505363C92A7}" type="pres">
      <dgm:prSet presAssocID="{8F0956E7-03EF-4834-B90B-2FEF88875C21}" presName="wedge2" presStyleLbl="node1" presStyleIdx="1" presStyleCnt="3"/>
      <dgm:spPr/>
    </dgm:pt>
    <dgm:pt modelId="{B257DFAC-EFBB-42F8-A215-A229C8140CC6}" type="pres">
      <dgm:prSet presAssocID="{8F0956E7-03EF-4834-B90B-2FEF88875C21}" presName="dummy2a" presStyleCnt="0"/>
      <dgm:spPr/>
    </dgm:pt>
    <dgm:pt modelId="{5D976457-8CA7-4CE3-B13F-D1A4E3D6C237}" type="pres">
      <dgm:prSet presAssocID="{8F0956E7-03EF-4834-B90B-2FEF88875C21}" presName="dummy2b" presStyleCnt="0"/>
      <dgm:spPr/>
    </dgm:pt>
    <dgm:pt modelId="{130A614D-1AB8-4E46-BE45-33C964ED4802}" type="pres">
      <dgm:prSet presAssocID="{8F0956E7-03EF-4834-B90B-2FEF88875C21}" presName="wedge2Tx" presStyleLbl="node1" presStyleIdx="1" presStyleCnt="3">
        <dgm:presLayoutVars>
          <dgm:chMax val="0"/>
          <dgm:chPref val="0"/>
          <dgm:bulletEnabled val="1"/>
        </dgm:presLayoutVars>
      </dgm:prSet>
      <dgm:spPr/>
    </dgm:pt>
    <dgm:pt modelId="{AF42E2F2-2CE4-4370-B3D3-40CFE4AB7912}" type="pres">
      <dgm:prSet presAssocID="{8F0956E7-03EF-4834-B90B-2FEF88875C21}" presName="wedge3" presStyleLbl="node1" presStyleIdx="2" presStyleCnt="3"/>
      <dgm:spPr/>
    </dgm:pt>
    <dgm:pt modelId="{D64418C0-E25D-4CC8-8081-6ED1D176FAA0}" type="pres">
      <dgm:prSet presAssocID="{8F0956E7-03EF-4834-B90B-2FEF88875C21}" presName="dummy3a" presStyleCnt="0"/>
      <dgm:spPr/>
    </dgm:pt>
    <dgm:pt modelId="{98A72EA5-A607-4A95-B93B-26FE6ECFD3E6}" type="pres">
      <dgm:prSet presAssocID="{8F0956E7-03EF-4834-B90B-2FEF88875C21}" presName="dummy3b" presStyleCnt="0"/>
      <dgm:spPr/>
    </dgm:pt>
    <dgm:pt modelId="{543DF02B-67E0-475C-943C-EBADA2A85E79}" type="pres">
      <dgm:prSet presAssocID="{8F0956E7-03EF-4834-B90B-2FEF88875C21}" presName="wedge3Tx" presStyleLbl="node1" presStyleIdx="2" presStyleCnt="3">
        <dgm:presLayoutVars>
          <dgm:chMax val="0"/>
          <dgm:chPref val="0"/>
          <dgm:bulletEnabled val="1"/>
        </dgm:presLayoutVars>
      </dgm:prSet>
      <dgm:spPr/>
    </dgm:pt>
    <dgm:pt modelId="{302EB394-F8E5-4B14-975A-682394BC13C3}" type="pres">
      <dgm:prSet presAssocID="{B48C2251-13F3-43E5-80D7-D6A1EE6DBE3E}" presName="arrowWedge1" presStyleLbl="fgSibTrans2D1" presStyleIdx="0" presStyleCnt="3"/>
      <dgm:spPr/>
    </dgm:pt>
    <dgm:pt modelId="{A25CCD4C-70A0-4800-9748-F566C1B80655}" type="pres">
      <dgm:prSet presAssocID="{671D0A88-4B2F-4819-8D10-039402DBF16A}" presName="arrowWedge2" presStyleLbl="fgSibTrans2D1" presStyleIdx="1" presStyleCnt="3"/>
      <dgm:spPr/>
    </dgm:pt>
    <dgm:pt modelId="{23014BE1-CB3B-4A0D-8771-4D45DCB08466}" type="pres">
      <dgm:prSet presAssocID="{BCF47CAC-C5F2-47B7-B3A5-AFA8869225A6}" presName="arrowWedge3" presStyleLbl="fgSibTrans2D1" presStyleIdx="2" presStyleCnt="3"/>
      <dgm:spPr/>
    </dgm:pt>
  </dgm:ptLst>
  <dgm:cxnLst>
    <dgm:cxn modelId="{A2E5CF25-875D-4A33-8529-085AC6F0DE18}" type="presOf" srcId="{19345462-D8E3-480C-84DF-B69952D9798F}" destId="{543DF02B-67E0-475C-943C-EBADA2A85E79}" srcOrd="1" destOrd="1" presId="urn:microsoft.com/office/officeart/2005/8/layout/cycle8"/>
    <dgm:cxn modelId="{FF042260-7BE4-435C-99C9-79172A839E8F}" type="presOf" srcId="{A047A4A4-D50E-408A-BEEB-4E390B7B5874}" destId="{D1C2A4CA-7C16-4F27-8BEF-9E54CC6F5253}" srcOrd="0" destOrd="0" presId="urn:microsoft.com/office/officeart/2005/8/layout/cycle8"/>
    <dgm:cxn modelId="{09156169-87E3-4037-9C88-D51DD511E0C5}" srcId="{33021CF6-178F-438E-AAE6-E402603A76D8}" destId="{19345462-D8E3-480C-84DF-B69952D9798F}" srcOrd="0" destOrd="0" parTransId="{C061D17C-4A3A-4BB6-B6DC-3A80BE806054}" sibTransId="{A562F26F-008C-49F4-A4BD-37D8547EAAAA}"/>
    <dgm:cxn modelId="{95AC9C4E-5C8C-40F2-B4EE-8D1E90A48139}" srcId="{8F0956E7-03EF-4834-B90B-2FEF88875C21}" destId="{E90C14D7-C2C3-4293-9961-6551A0DA381B}" srcOrd="1" destOrd="0" parTransId="{F1F3925D-9BA5-405F-AA3C-8F7814C59D9A}" sibTransId="{671D0A88-4B2F-4819-8D10-039402DBF16A}"/>
    <dgm:cxn modelId="{9734BF6E-0A85-4541-B53F-48A4E55F8136}" type="presOf" srcId="{19345462-D8E3-480C-84DF-B69952D9798F}" destId="{AF42E2F2-2CE4-4370-B3D3-40CFE4AB7912}" srcOrd="0" destOrd="1" presId="urn:microsoft.com/office/officeart/2005/8/layout/cycle8"/>
    <dgm:cxn modelId="{BD7D5754-8F4A-43F7-B33C-989E52A2AD1B}" srcId="{8F0956E7-03EF-4834-B90B-2FEF88875C21}" destId="{A047A4A4-D50E-408A-BEEB-4E390B7B5874}" srcOrd="0" destOrd="0" parTransId="{F6A35E6F-5EB3-4319-A0C8-1EF1EE8154FB}" sibTransId="{B48C2251-13F3-43E5-80D7-D6A1EE6DBE3E}"/>
    <dgm:cxn modelId="{7D26D875-2D43-47AB-AE58-1A659B1044DE}" type="presOf" srcId="{E90C14D7-C2C3-4293-9961-6551A0DA381B}" destId="{04339D0C-E105-45DA-80D7-8505363C92A7}" srcOrd="0" destOrd="0" presId="urn:microsoft.com/office/officeart/2005/8/layout/cycle8"/>
    <dgm:cxn modelId="{9C1E1C76-9D00-4619-848A-CABBAC1E737E}" srcId="{8F0956E7-03EF-4834-B90B-2FEF88875C21}" destId="{33021CF6-178F-438E-AAE6-E402603A76D8}" srcOrd="2" destOrd="0" parTransId="{C0BBA178-6325-4EEA-A227-AE5136117165}" sibTransId="{BCF47CAC-C5F2-47B7-B3A5-AFA8869225A6}"/>
    <dgm:cxn modelId="{DB2F887A-3536-46BF-9E91-093A35C72DB5}" srcId="{A047A4A4-D50E-408A-BEEB-4E390B7B5874}" destId="{87F12A9E-276B-4002-8233-2CADE158D484}" srcOrd="0" destOrd="0" parTransId="{C7A70FEF-8708-4EC7-8755-4D6E82323C3E}" sibTransId="{52BE7582-7841-4607-9897-4F8C4C063F25}"/>
    <dgm:cxn modelId="{9B078884-17F4-47CA-9FF7-E5A271FE7187}" type="presOf" srcId="{E90C14D7-C2C3-4293-9961-6551A0DA381B}" destId="{130A614D-1AB8-4E46-BE45-33C964ED4802}" srcOrd="1" destOrd="0" presId="urn:microsoft.com/office/officeart/2005/8/layout/cycle8"/>
    <dgm:cxn modelId="{F6880887-4B44-4239-9024-F700CE3D31DA}" type="presOf" srcId="{8F0956E7-03EF-4834-B90B-2FEF88875C21}" destId="{BE0F8B0C-6024-4508-9F02-5B29B4303B5D}" srcOrd="0" destOrd="0" presId="urn:microsoft.com/office/officeart/2005/8/layout/cycle8"/>
    <dgm:cxn modelId="{F6430288-1C28-46F2-BC97-487A6CA59133}" type="presOf" srcId="{87F12A9E-276B-4002-8233-2CADE158D484}" destId="{D1C2A4CA-7C16-4F27-8BEF-9E54CC6F5253}" srcOrd="0" destOrd="1" presId="urn:microsoft.com/office/officeart/2005/8/layout/cycle8"/>
    <dgm:cxn modelId="{B653A6A8-08C8-4263-8914-0FA84E853696}" type="presOf" srcId="{33021CF6-178F-438E-AAE6-E402603A76D8}" destId="{AF42E2F2-2CE4-4370-B3D3-40CFE4AB7912}" srcOrd="0" destOrd="0" presId="urn:microsoft.com/office/officeart/2005/8/layout/cycle8"/>
    <dgm:cxn modelId="{B0A0E5A8-6FA9-4AFF-B89D-66029A8BE246}" type="presOf" srcId="{87F12A9E-276B-4002-8233-2CADE158D484}" destId="{464DCF86-73A8-4B99-8A4A-3BA1DCF2B71D}" srcOrd="1" destOrd="1" presId="urn:microsoft.com/office/officeart/2005/8/layout/cycle8"/>
    <dgm:cxn modelId="{3AC316C0-8BBE-4E61-9BF1-4BBEF06BFF2E}" type="presOf" srcId="{33021CF6-178F-438E-AAE6-E402603A76D8}" destId="{543DF02B-67E0-475C-943C-EBADA2A85E79}" srcOrd="1" destOrd="0" presId="urn:microsoft.com/office/officeart/2005/8/layout/cycle8"/>
    <dgm:cxn modelId="{651B3CC0-7F15-4DFA-952A-7B47AAC6632B}" type="presOf" srcId="{A047A4A4-D50E-408A-BEEB-4E390B7B5874}" destId="{464DCF86-73A8-4B99-8A4A-3BA1DCF2B71D}" srcOrd="1" destOrd="0" presId="urn:microsoft.com/office/officeart/2005/8/layout/cycle8"/>
    <dgm:cxn modelId="{BBD5C369-501F-41AA-BB1B-B295029018F5}" type="presParOf" srcId="{BE0F8B0C-6024-4508-9F02-5B29B4303B5D}" destId="{D1C2A4CA-7C16-4F27-8BEF-9E54CC6F5253}" srcOrd="0" destOrd="0" presId="urn:microsoft.com/office/officeart/2005/8/layout/cycle8"/>
    <dgm:cxn modelId="{50C71D03-48B2-4CA6-AD8E-95DF8BE932C2}" type="presParOf" srcId="{BE0F8B0C-6024-4508-9F02-5B29B4303B5D}" destId="{86D80323-F0D8-4FE5-9DDD-EEF41EF73136}" srcOrd="1" destOrd="0" presId="urn:microsoft.com/office/officeart/2005/8/layout/cycle8"/>
    <dgm:cxn modelId="{4C12E4AD-F4CF-4D2F-827A-40D7616BC978}" type="presParOf" srcId="{BE0F8B0C-6024-4508-9F02-5B29B4303B5D}" destId="{78324BE2-C3E5-4E4C-B2CC-20E2658D84C2}" srcOrd="2" destOrd="0" presId="urn:microsoft.com/office/officeart/2005/8/layout/cycle8"/>
    <dgm:cxn modelId="{49E3666B-FEA9-4B2D-B327-A34089FBA306}" type="presParOf" srcId="{BE0F8B0C-6024-4508-9F02-5B29B4303B5D}" destId="{464DCF86-73A8-4B99-8A4A-3BA1DCF2B71D}" srcOrd="3" destOrd="0" presId="urn:microsoft.com/office/officeart/2005/8/layout/cycle8"/>
    <dgm:cxn modelId="{D3A3351C-5BB8-4152-8FAD-91A5D22D52AF}" type="presParOf" srcId="{BE0F8B0C-6024-4508-9F02-5B29B4303B5D}" destId="{04339D0C-E105-45DA-80D7-8505363C92A7}" srcOrd="4" destOrd="0" presId="urn:microsoft.com/office/officeart/2005/8/layout/cycle8"/>
    <dgm:cxn modelId="{E1129B75-3180-490A-AD14-F4B2A401CC0F}" type="presParOf" srcId="{BE0F8B0C-6024-4508-9F02-5B29B4303B5D}" destId="{B257DFAC-EFBB-42F8-A215-A229C8140CC6}" srcOrd="5" destOrd="0" presId="urn:microsoft.com/office/officeart/2005/8/layout/cycle8"/>
    <dgm:cxn modelId="{060F9323-FBF7-4F22-81AD-733FCEE9BEAE}" type="presParOf" srcId="{BE0F8B0C-6024-4508-9F02-5B29B4303B5D}" destId="{5D976457-8CA7-4CE3-B13F-D1A4E3D6C237}" srcOrd="6" destOrd="0" presId="urn:microsoft.com/office/officeart/2005/8/layout/cycle8"/>
    <dgm:cxn modelId="{B12273D5-3572-47A5-846E-F24245410046}" type="presParOf" srcId="{BE0F8B0C-6024-4508-9F02-5B29B4303B5D}" destId="{130A614D-1AB8-4E46-BE45-33C964ED4802}" srcOrd="7" destOrd="0" presId="urn:microsoft.com/office/officeart/2005/8/layout/cycle8"/>
    <dgm:cxn modelId="{E9128A56-4A49-44C2-8889-3CBC72AD0139}" type="presParOf" srcId="{BE0F8B0C-6024-4508-9F02-5B29B4303B5D}" destId="{AF42E2F2-2CE4-4370-B3D3-40CFE4AB7912}" srcOrd="8" destOrd="0" presId="urn:microsoft.com/office/officeart/2005/8/layout/cycle8"/>
    <dgm:cxn modelId="{C635037A-DA54-4B1C-9403-C2C5581522EC}" type="presParOf" srcId="{BE0F8B0C-6024-4508-9F02-5B29B4303B5D}" destId="{D64418C0-E25D-4CC8-8081-6ED1D176FAA0}" srcOrd="9" destOrd="0" presId="urn:microsoft.com/office/officeart/2005/8/layout/cycle8"/>
    <dgm:cxn modelId="{66C24BEA-3A18-46A7-B76A-9A9AB220EF47}" type="presParOf" srcId="{BE0F8B0C-6024-4508-9F02-5B29B4303B5D}" destId="{98A72EA5-A607-4A95-B93B-26FE6ECFD3E6}" srcOrd="10" destOrd="0" presId="urn:microsoft.com/office/officeart/2005/8/layout/cycle8"/>
    <dgm:cxn modelId="{B1E3C99D-4D4E-443B-A93E-4A52951A572F}" type="presParOf" srcId="{BE0F8B0C-6024-4508-9F02-5B29B4303B5D}" destId="{543DF02B-67E0-475C-943C-EBADA2A85E79}" srcOrd="11" destOrd="0" presId="urn:microsoft.com/office/officeart/2005/8/layout/cycle8"/>
    <dgm:cxn modelId="{70397169-1828-4ED2-AB4C-56EE3CB001F2}" type="presParOf" srcId="{BE0F8B0C-6024-4508-9F02-5B29B4303B5D}" destId="{302EB394-F8E5-4B14-975A-682394BC13C3}" srcOrd="12" destOrd="0" presId="urn:microsoft.com/office/officeart/2005/8/layout/cycle8"/>
    <dgm:cxn modelId="{4B912696-6408-4C92-BFEE-20A48C61CA1F}" type="presParOf" srcId="{BE0F8B0C-6024-4508-9F02-5B29B4303B5D}" destId="{A25CCD4C-70A0-4800-9748-F566C1B80655}" srcOrd="13" destOrd="0" presId="urn:microsoft.com/office/officeart/2005/8/layout/cycle8"/>
    <dgm:cxn modelId="{FCC4AEA0-E660-4266-A1FD-D8160BB420E2}" type="presParOf" srcId="{BE0F8B0C-6024-4508-9F02-5B29B4303B5D}" destId="{23014BE1-CB3B-4A0D-8771-4D45DCB08466}"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DD895174-DB5A-4B38-8621-398FF30AC44C}" type="doc">
      <dgm:prSet loTypeId="urn:microsoft.com/office/officeart/2005/8/layout/vList5" loCatId="list" qsTypeId="urn:microsoft.com/office/officeart/2005/8/quickstyle/simple1" qsCatId="simple" csTypeId="urn:microsoft.com/office/officeart/2005/8/colors/colorful3" csCatId="colorful"/>
      <dgm:spPr/>
      <dgm:t>
        <a:bodyPr/>
        <a:lstStyle/>
        <a:p>
          <a:endParaRPr lang="de-DE"/>
        </a:p>
      </dgm:t>
    </dgm:pt>
    <dgm:pt modelId="{0079FE10-5021-487A-8DD2-99BBE42D02B8}">
      <dgm:prSet/>
      <dgm:spPr/>
      <dgm:t>
        <a:bodyPr/>
        <a:lstStyle/>
        <a:p>
          <a:r>
            <a:rPr lang="de-DE"/>
            <a:t>telefonisch</a:t>
          </a:r>
        </a:p>
      </dgm:t>
    </dgm:pt>
    <dgm:pt modelId="{67FB6473-28C6-4AA5-A5E5-4B6766BFE7EF}" type="parTrans" cxnId="{D0B82CF2-1233-4A60-A2E1-D484D0CB0C8F}">
      <dgm:prSet/>
      <dgm:spPr/>
      <dgm:t>
        <a:bodyPr/>
        <a:lstStyle/>
        <a:p>
          <a:endParaRPr lang="de-DE"/>
        </a:p>
      </dgm:t>
    </dgm:pt>
    <dgm:pt modelId="{C3BBBBF8-BB1E-4091-9E8F-6357C5CF469C}" type="sibTrans" cxnId="{D0B82CF2-1233-4A60-A2E1-D484D0CB0C8F}">
      <dgm:prSet/>
      <dgm:spPr/>
      <dgm:t>
        <a:bodyPr/>
        <a:lstStyle/>
        <a:p>
          <a:endParaRPr lang="de-DE"/>
        </a:p>
      </dgm:t>
    </dgm:pt>
    <dgm:pt modelId="{832A0820-E83D-47E2-B4C9-53395E822F0B}">
      <dgm:prSet/>
      <dgm:spPr/>
      <dgm:t>
        <a:bodyPr/>
        <a:lstStyle/>
        <a:p>
          <a:r>
            <a:rPr lang="de-DE"/>
            <a:t>per E-Mail</a:t>
          </a:r>
        </a:p>
      </dgm:t>
    </dgm:pt>
    <dgm:pt modelId="{2FC47912-0D6C-48A7-B876-448826C6B730}" type="parTrans" cxnId="{DC797782-7BDE-4C61-9703-FC78E635954F}">
      <dgm:prSet/>
      <dgm:spPr/>
      <dgm:t>
        <a:bodyPr/>
        <a:lstStyle/>
        <a:p>
          <a:endParaRPr lang="de-DE"/>
        </a:p>
      </dgm:t>
    </dgm:pt>
    <dgm:pt modelId="{7E2FE3B9-2997-4461-B419-81D3F8323CD0}" type="sibTrans" cxnId="{DC797782-7BDE-4C61-9703-FC78E635954F}">
      <dgm:prSet/>
      <dgm:spPr/>
      <dgm:t>
        <a:bodyPr/>
        <a:lstStyle/>
        <a:p>
          <a:endParaRPr lang="de-DE"/>
        </a:p>
      </dgm:t>
    </dgm:pt>
    <dgm:pt modelId="{021EB1F0-FFDE-4D92-A3CC-3C66158AE93B}">
      <dgm:prSet/>
      <dgm:spPr/>
      <dgm:t>
        <a:bodyPr/>
        <a:lstStyle/>
        <a:p>
          <a:r>
            <a:rPr lang="de-DE"/>
            <a:t>per Kontaktformular</a:t>
          </a:r>
        </a:p>
      </dgm:t>
    </dgm:pt>
    <dgm:pt modelId="{A245822D-207E-4F73-919C-795913E79925}" type="parTrans" cxnId="{403028DE-1D7A-42EE-9F41-BBA5A4DE6A91}">
      <dgm:prSet/>
      <dgm:spPr/>
      <dgm:t>
        <a:bodyPr/>
        <a:lstStyle/>
        <a:p>
          <a:endParaRPr lang="de-DE"/>
        </a:p>
      </dgm:t>
    </dgm:pt>
    <dgm:pt modelId="{FE9712B8-DEFF-454A-9A4A-14D37D93EAC2}" type="sibTrans" cxnId="{403028DE-1D7A-42EE-9F41-BBA5A4DE6A91}">
      <dgm:prSet/>
      <dgm:spPr/>
      <dgm:t>
        <a:bodyPr/>
        <a:lstStyle/>
        <a:p>
          <a:endParaRPr lang="de-DE"/>
        </a:p>
      </dgm:t>
    </dgm:pt>
    <dgm:pt modelId="{7B53D7A0-6A68-4404-A62B-1E536B2FCE5D}">
      <dgm:prSet/>
      <dgm:spPr/>
      <dgm:t>
        <a:bodyPr/>
        <a:lstStyle/>
        <a:p>
          <a:r>
            <a:rPr lang="de-DE"/>
            <a:t>persönlich</a:t>
          </a:r>
        </a:p>
      </dgm:t>
    </dgm:pt>
    <dgm:pt modelId="{9A9604F1-473E-4CF7-9C53-0E96FAB20949}" type="parTrans" cxnId="{70CEDCE4-8B0B-4D83-AC5D-C9DBB895B1DF}">
      <dgm:prSet/>
      <dgm:spPr/>
      <dgm:t>
        <a:bodyPr/>
        <a:lstStyle/>
        <a:p>
          <a:endParaRPr lang="de-DE"/>
        </a:p>
      </dgm:t>
    </dgm:pt>
    <dgm:pt modelId="{8B7C090A-1A17-4EBA-A825-1A2CC0DA5ACD}" type="sibTrans" cxnId="{70CEDCE4-8B0B-4D83-AC5D-C9DBB895B1DF}">
      <dgm:prSet/>
      <dgm:spPr/>
      <dgm:t>
        <a:bodyPr/>
        <a:lstStyle/>
        <a:p>
          <a:endParaRPr lang="de-DE"/>
        </a:p>
      </dgm:t>
    </dgm:pt>
    <dgm:pt modelId="{8723AB09-18CA-4F8C-BABB-D38DD152CE00}" type="pres">
      <dgm:prSet presAssocID="{DD895174-DB5A-4B38-8621-398FF30AC44C}" presName="Name0" presStyleCnt="0">
        <dgm:presLayoutVars>
          <dgm:dir/>
          <dgm:animLvl val="lvl"/>
          <dgm:resizeHandles val="exact"/>
        </dgm:presLayoutVars>
      </dgm:prSet>
      <dgm:spPr/>
    </dgm:pt>
    <dgm:pt modelId="{ACC895E9-9F59-4DF9-953B-2E36405DBB1D}" type="pres">
      <dgm:prSet presAssocID="{0079FE10-5021-487A-8DD2-99BBE42D02B8}" presName="linNode" presStyleCnt="0"/>
      <dgm:spPr/>
    </dgm:pt>
    <dgm:pt modelId="{A3EB68A7-CC69-4318-B693-A99BE5F94922}" type="pres">
      <dgm:prSet presAssocID="{0079FE10-5021-487A-8DD2-99BBE42D02B8}" presName="parentText" presStyleLbl="node1" presStyleIdx="0" presStyleCnt="4">
        <dgm:presLayoutVars>
          <dgm:chMax val="1"/>
          <dgm:bulletEnabled val="1"/>
        </dgm:presLayoutVars>
      </dgm:prSet>
      <dgm:spPr/>
    </dgm:pt>
    <dgm:pt modelId="{BBBCD850-7F13-4F0E-A1E6-B45E58237AA6}" type="pres">
      <dgm:prSet presAssocID="{C3BBBBF8-BB1E-4091-9E8F-6357C5CF469C}" presName="sp" presStyleCnt="0"/>
      <dgm:spPr/>
    </dgm:pt>
    <dgm:pt modelId="{B91E7CCD-7631-4E41-8B37-8C09BB4ED664}" type="pres">
      <dgm:prSet presAssocID="{832A0820-E83D-47E2-B4C9-53395E822F0B}" presName="linNode" presStyleCnt="0"/>
      <dgm:spPr/>
    </dgm:pt>
    <dgm:pt modelId="{C19B03F4-5C1B-4285-8420-F2861C2CBCC4}" type="pres">
      <dgm:prSet presAssocID="{832A0820-E83D-47E2-B4C9-53395E822F0B}" presName="parentText" presStyleLbl="node1" presStyleIdx="1" presStyleCnt="4">
        <dgm:presLayoutVars>
          <dgm:chMax val="1"/>
          <dgm:bulletEnabled val="1"/>
        </dgm:presLayoutVars>
      </dgm:prSet>
      <dgm:spPr/>
    </dgm:pt>
    <dgm:pt modelId="{D17F1B0C-CAAA-4050-81B7-2861DAC85F29}" type="pres">
      <dgm:prSet presAssocID="{7E2FE3B9-2997-4461-B419-81D3F8323CD0}" presName="sp" presStyleCnt="0"/>
      <dgm:spPr/>
    </dgm:pt>
    <dgm:pt modelId="{872BBAF6-E10B-4EF9-B6A9-B2DA1751D32F}" type="pres">
      <dgm:prSet presAssocID="{021EB1F0-FFDE-4D92-A3CC-3C66158AE93B}" presName="linNode" presStyleCnt="0"/>
      <dgm:spPr/>
    </dgm:pt>
    <dgm:pt modelId="{3FF9742A-C88B-4215-A43B-62E7AD62748D}" type="pres">
      <dgm:prSet presAssocID="{021EB1F0-FFDE-4D92-A3CC-3C66158AE93B}" presName="parentText" presStyleLbl="node1" presStyleIdx="2" presStyleCnt="4">
        <dgm:presLayoutVars>
          <dgm:chMax val="1"/>
          <dgm:bulletEnabled val="1"/>
        </dgm:presLayoutVars>
      </dgm:prSet>
      <dgm:spPr/>
    </dgm:pt>
    <dgm:pt modelId="{7B9E55DF-0691-432F-89E6-A3A976F89BE1}" type="pres">
      <dgm:prSet presAssocID="{FE9712B8-DEFF-454A-9A4A-14D37D93EAC2}" presName="sp" presStyleCnt="0"/>
      <dgm:spPr/>
    </dgm:pt>
    <dgm:pt modelId="{36BA990D-09FA-45E7-BD7B-32B1719CE0F7}" type="pres">
      <dgm:prSet presAssocID="{7B53D7A0-6A68-4404-A62B-1E536B2FCE5D}" presName="linNode" presStyleCnt="0"/>
      <dgm:spPr/>
    </dgm:pt>
    <dgm:pt modelId="{C7AEAD88-527E-4D1D-9474-1F31CE5831A5}" type="pres">
      <dgm:prSet presAssocID="{7B53D7A0-6A68-4404-A62B-1E536B2FCE5D}" presName="parentText" presStyleLbl="node1" presStyleIdx="3" presStyleCnt="4">
        <dgm:presLayoutVars>
          <dgm:chMax val="1"/>
          <dgm:bulletEnabled val="1"/>
        </dgm:presLayoutVars>
      </dgm:prSet>
      <dgm:spPr/>
    </dgm:pt>
  </dgm:ptLst>
  <dgm:cxnLst>
    <dgm:cxn modelId="{0DCD0D2C-599B-4060-8083-3F59F0484DC3}" type="presOf" srcId="{021EB1F0-FFDE-4D92-A3CC-3C66158AE93B}" destId="{3FF9742A-C88B-4215-A43B-62E7AD62748D}" srcOrd="0" destOrd="0" presId="urn:microsoft.com/office/officeart/2005/8/layout/vList5"/>
    <dgm:cxn modelId="{5604D15E-FA7D-49F2-9BF0-AC06A750E151}" type="presOf" srcId="{0079FE10-5021-487A-8DD2-99BBE42D02B8}" destId="{A3EB68A7-CC69-4318-B693-A99BE5F94922}" srcOrd="0" destOrd="0" presId="urn:microsoft.com/office/officeart/2005/8/layout/vList5"/>
    <dgm:cxn modelId="{DC797782-7BDE-4C61-9703-FC78E635954F}" srcId="{DD895174-DB5A-4B38-8621-398FF30AC44C}" destId="{832A0820-E83D-47E2-B4C9-53395E822F0B}" srcOrd="1" destOrd="0" parTransId="{2FC47912-0D6C-48A7-B876-448826C6B730}" sibTransId="{7E2FE3B9-2997-4461-B419-81D3F8323CD0}"/>
    <dgm:cxn modelId="{39D09582-B54F-4369-8F56-BD45F7174A01}" type="presOf" srcId="{832A0820-E83D-47E2-B4C9-53395E822F0B}" destId="{C19B03F4-5C1B-4285-8420-F2861C2CBCC4}" srcOrd="0" destOrd="0" presId="urn:microsoft.com/office/officeart/2005/8/layout/vList5"/>
    <dgm:cxn modelId="{D01929A3-6F56-48BC-8ED8-E7AF99DD1DAA}" type="presOf" srcId="{DD895174-DB5A-4B38-8621-398FF30AC44C}" destId="{8723AB09-18CA-4F8C-BABB-D38DD152CE00}" srcOrd="0" destOrd="0" presId="urn:microsoft.com/office/officeart/2005/8/layout/vList5"/>
    <dgm:cxn modelId="{6CE016C6-45AC-478A-B772-A2227B53E48B}" type="presOf" srcId="{7B53D7A0-6A68-4404-A62B-1E536B2FCE5D}" destId="{C7AEAD88-527E-4D1D-9474-1F31CE5831A5}" srcOrd="0" destOrd="0" presId="urn:microsoft.com/office/officeart/2005/8/layout/vList5"/>
    <dgm:cxn modelId="{403028DE-1D7A-42EE-9F41-BBA5A4DE6A91}" srcId="{DD895174-DB5A-4B38-8621-398FF30AC44C}" destId="{021EB1F0-FFDE-4D92-A3CC-3C66158AE93B}" srcOrd="2" destOrd="0" parTransId="{A245822D-207E-4F73-919C-795913E79925}" sibTransId="{FE9712B8-DEFF-454A-9A4A-14D37D93EAC2}"/>
    <dgm:cxn modelId="{70CEDCE4-8B0B-4D83-AC5D-C9DBB895B1DF}" srcId="{DD895174-DB5A-4B38-8621-398FF30AC44C}" destId="{7B53D7A0-6A68-4404-A62B-1E536B2FCE5D}" srcOrd="3" destOrd="0" parTransId="{9A9604F1-473E-4CF7-9C53-0E96FAB20949}" sibTransId="{8B7C090A-1A17-4EBA-A825-1A2CC0DA5ACD}"/>
    <dgm:cxn modelId="{D0B82CF2-1233-4A60-A2E1-D484D0CB0C8F}" srcId="{DD895174-DB5A-4B38-8621-398FF30AC44C}" destId="{0079FE10-5021-487A-8DD2-99BBE42D02B8}" srcOrd="0" destOrd="0" parTransId="{67FB6473-28C6-4AA5-A5E5-4B6766BFE7EF}" sibTransId="{C3BBBBF8-BB1E-4091-9E8F-6357C5CF469C}"/>
    <dgm:cxn modelId="{56FD9D27-722C-45EE-A6B6-C40E814413F9}" type="presParOf" srcId="{8723AB09-18CA-4F8C-BABB-D38DD152CE00}" destId="{ACC895E9-9F59-4DF9-953B-2E36405DBB1D}" srcOrd="0" destOrd="0" presId="urn:microsoft.com/office/officeart/2005/8/layout/vList5"/>
    <dgm:cxn modelId="{65BF1B15-3F19-4F40-BD70-89D2A15BFB19}" type="presParOf" srcId="{ACC895E9-9F59-4DF9-953B-2E36405DBB1D}" destId="{A3EB68A7-CC69-4318-B693-A99BE5F94922}" srcOrd="0" destOrd="0" presId="urn:microsoft.com/office/officeart/2005/8/layout/vList5"/>
    <dgm:cxn modelId="{BC9D5132-D12D-4AC8-97BC-268C3E8278CD}" type="presParOf" srcId="{8723AB09-18CA-4F8C-BABB-D38DD152CE00}" destId="{BBBCD850-7F13-4F0E-A1E6-B45E58237AA6}" srcOrd="1" destOrd="0" presId="urn:microsoft.com/office/officeart/2005/8/layout/vList5"/>
    <dgm:cxn modelId="{D60CF86A-DCAD-4E14-B448-36DEA3AFE6F7}" type="presParOf" srcId="{8723AB09-18CA-4F8C-BABB-D38DD152CE00}" destId="{B91E7CCD-7631-4E41-8B37-8C09BB4ED664}" srcOrd="2" destOrd="0" presId="urn:microsoft.com/office/officeart/2005/8/layout/vList5"/>
    <dgm:cxn modelId="{2FBD2A95-BF81-4C9F-BE8C-BD008BA9AE6F}" type="presParOf" srcId="{B91E7CCD-7631-4E41-8B37-8C09BB4ED664}" destId="{C19B03F4-5C1B-4285-8420-F2861C2CBCC4}" srcOrd="0" destOrd="0" presId="urn:microsoft.com/office/officeart/2005/8/layout/vList5"/>
    <dgm:cxn modelId="{658C414E-62AE-4AF3-8653-D371F7D62B5A}" type="presParOf" srcId="{8723AB09-18CA-4F8C-BABB-D38DD152CE00}" destId="{D17F1B0C-CAAA-4050-81B7-2861DAC85F29}" srcOrd="3" destOrd="0" presId="urn:microsoft.com/office/officeart/2005/8/layout/vList5"/>
    <dgm:cxn modelId="{8B959566-0962-4490-95D8-6C85FBF2BE4A}" type="presParOf" srcId="{8723AB09-18CA-4F8C-BABB-D38DD152CE00}" destId="{872BBAF6-E10B-4EF9-B6A9-B2DA1751D32F}" srcOrd="4" destOrd="0" presId="urn:microsoft.com/office/officeart/2005/8/layout/vList5"/>
    <dgm:cxn modelId="{636FFE96-F6F2-45AB-B7BB-4A36C84F0CD6}" type="presParOf" srcId="{872BBAF6-E10B-4EF9-B6A9-B2DA1751D32F}" destId="{3FF9742A-C88B-4215-A43B-62E7AD62748D}" srcOrd="0" destOrd="0" presId="urn:microsoft.com/office/officeart/2005/8/layout/vList5"/>
    <dgm:cxn modelId="{6457E927-E777-408D-ADA4-55FE04553C57}" type="presParOf" srcId="{8723AB09-18CA-4F8C-BABB-D38DD152CE00}" destId="{7B9E55DF-0691-432F-89E6-A3A976F89BE1}" srcOrd="5" destOrd="0" presId="urn:microsoft.com/office/officeart/2005/8/layout/vList5"/>
    <dgm:cxn modelId="{4C208E55-8198-402A-BC50-5BE15DD548CA}" type="presParOf" srcId="{8723AB09-18CA-4F8C-BABB-D38DD152CE00}" destId="{36BA990D-09FA-45E7-BD7B-32B1719CE0F7}" srcOrd="6" destOrd="0" presId="urn:microsoft.com/office/officeart/2005/8/layout/vList5"/>
    <dgm:cxn modelId="{437A1EB7-3870-4B40-AEB6-76A78C45B406}" type="presParOf" srcId="{36BA990D-09FA-45E7-BD7B-32B1719CE0F7}" destId="{C7AEAD88-527E-4D1D-9474-1F31CE5831A5}"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ACCD1665-9E54-4732-A7E1-6ED1B3F1DFF2}" type="doc">
      <dgm:prSet loTypeId="urn:microsoft.com/office/officeart/2005/8/layout/vList5" loCatId="list" qsTypeId="urn:microsoft.com/office/officeart/2005/8/quickstyle/simple1" qsCatId="simple" csTypeId="urn:microsoft.com/office/officeart/2005/8/colors/colorful1" csCatId="colorful"/>
      <dgm:spPr/>
      <dgm:t>
        <a:bodyPr/>
        <a:lstStyle/>
        <a:p>
          <a:endParaRPr lang="de-DE"/>
        </a:p>
      </dgm:t>
    </dgm:pt>
    <dgm:pt modelId="{23547228-EAFF-4DE2-8567-10B975FC8341}">
      <dgm:prSet/>
      <dgm:spPr/>
      <dgm:t>
        <a:bodyPr/>
        <a:lstStyle/>
        <a:p>
          <a:r>
            <a:rPr lang="de-DE"/>
            <a:t>Beantragung von Lizenzen</a:t>
          </a:r>
        </a:p>
      </dgm:t>
    </dgm:pt>
    <dgm:pt modelId="{71C867D7-6424-4F8D-98C6-CF5BF4959648}" type="parTrans" cxnId="{C9970A81-2252-4BBB-8DF3-738E1A38D66E}">
      <dgm:prSet/>
      <dgm:spPr/>
      <dgm:t>
        <a:bodyPr/>
        <a:lstStyle/>
        <a:p>
          <a:endParaRPr lang="de-DE"/>
        </a:p>
      </dgm:t>
    </dgm:pt>
    <dgm:pt modelId="{D1613ADE-DD7B-4A93-B2C4-87848B826D98}" type="sibTrans" cxnId="{C9970A81-2252-4BBB-8DF3-738E1A38D66E}">
      <dgm:prSet/>
      <dgm:spPr/>
      <dgm:t>
        <a:bodyPr/>
        <a:lstStyle/>
        <a:p>
          <a:endParaRPr lang="de-DE"/>
        </a:p>
      </dgm:t>
    </dgm:pt>
    <dgm:pt modelId="{A61B8318-6E89-4C25-9975-547D031BB294}">
      <dgm:prSet/>
      <dgm:spPr/>
      <dgm:t>
        <a:bodyPr/>
        <a:lstStyle/>
        <a:p>
          <a:r>
            <a:rPr lang="de-DE"/>
            <a:t>Spam-Mails</a:t>
          </a:r>
        </a:p>
      </dgm:t>
    </dgm:pt>
    <dgm:pt modelId="{81D9DE66-4464-428D-8096-A03144A520E7}" type="parTrans" cxnId="{9A2CF86E-28F0-4236-829E-7B3C9B3E4DF4}">
      <dgm:prSet/>
      <dgm:spPr/>
      <dgm:t>
        <a:bodyPr/>
        <a:lstStyle/>
        <a:p>
          <a:endParaRPr lang="de-DE"/>
        </a:p>
      </dgm:t>
    </dgm:pt>
    <dgm:pt modelId="{F8D0B5B8-88B9-4CFF-B73D-433F68A245AB}" type="sibTrans" cxnId="{9A2CF86E-28F0-4236-829E-7B3C9B3E4DF4}">
      <dgm:prSet/>
      <dgm:spPr/>
      <dgm:t>
        <a:bodyPr/>
        <a:lstStyle/>
        <a:p>
          <a:endParaRPr lang="de-DE"/>
        </a:p>
      </dgm:t>
    </dgm:pt>
    <dgm:pt modelId="{F1E31CE6-17DF-459D-AAD4-EAF0444F04BB}">
      <dgm:prSet/>
      <dgm:spPr/>
      <dgm:t>
        <a:bodyPr/>
        <a:lstStyle/>
        <a:p>
          <a:r>
            <a:rPr lang="de-DE"/>
            <a:t>Tool für Umfragen</a:t>
          </a:r>
        </a:p>
      </dgm:t>
    </dgm:pt>
    <dgm:pt modelId="{56B92225-2BEC-449D-82E3-9B960AB4CF49}" type="parTrans" cxnId="{7B57E26D-01A2-4025-B3A7-ADF4595B40BC}">
      <dgm:prSet/>
      <dgm:spPr/>
      <dgm:t>
        <a:bodyPr/>
        <a:lstStyle/>
        <a:p>
          <a:endParaRPr lang="de-DE"/>
        </a:p>
      </dgm:t>
    </dgm:pt>
    <dgm:pt modelId="{CF107B30-29C6-4C6F-96CC-D15F76BA6353}" type="sibTrans" cxnId="{7B57E26D-01A2-4025-B3A7-ADF4595B40BC}">
      <dgm:prSet/>
      <dgm:spPr/>
      <dgm:t>
        <a:bodyPr/>
        <a:lstStyle/>
        <a:p>
          <a:endParaRPr lang="de-DE"/>
        </a:p>
      </dgm:t>
    </dgm:pt>
    <dgm:pt modelId="{F002C548-386F-4CEE-B115-BA88FD07734F}" type="pres">
      <dgm:prSet presAssocID="{ACCD1665-9E54-4732-A7E1-6ED1B3F1DFF2}" presName="Name0" presStyleCnt="0">
        <dgm:presLayoutVars>
          <dgm:dir/>
          <dgm:animLvl val="lvl"/>
          <dgm:resizeHandles val="exact"/>
        </dgm:presLayoutVars>
      </dgm:prSet>
      <dgm:spPr/>
    </dgm:pt>
    <dgm:pt modelId="{825C45EA-6881-44B7-9352-76CCF880D793}" type="pres">
      <dgm:prSet presAssocID="{23547228-EAFF-4DE2-8567-10B975FC8341}" presName="linNode" presStyleCnt="0"/>
      <dgm:spPr/>
    </dgm:pt>
    <dgm:pt modelId="{72EB7E26-707A-4B4D-B7F2-D57510B06F29}" type="pres">
      <dgm:prSet presAssocID="{23547228-EAFF-4DE2-8567-10B975FC8341}" presName="parentText" presStyleLbl="node1" presStyleIdx="0" presStyleCnt="3">
        <dgm:presLayoutVars>
          <dgm:chMax val="1"/>
          <dgm:bulletEnabled val="1"/>
        </dgm:presLayoutVars>
      </dgm:prSet>
      <dgm:spPr/>
    </dgm:pt>
    <dgm:pt modelId="{2EFBA524-6B6B-4B1A-8901-11E766D833DF}" type="pres">
      <dgm:prSet presAssocID="{D1613ADE-DD7B-4A93-B2C4-87848B826D98}" presName="sp" presStyleCnt="0"/>
      <dgm:spPr/>
    </dgm:pt>
    <dgm:pt modelId="{C71D1018-67D4-4D2F-847E-AEA43F502678}" type="pres">
      <dgm:prSet presAssocID="{A61B8318-6E89-4C25-9975-547D031BB294}" presName="linNode" presStyleCnt="0"/>
      <dgm:spPr/>
    </dgm:pt>
    <dgm:pt modelId="{B2732EC9-3FAB-40EF-BCF4-CACFEDB017FC}" type="pres">
      <dgm:prSet presAssocID="{A61B8318-6E89-4C25-9975-547D031BB294}" presName="parentText" presStyleLbl="node1" presStyleIdx="1" presStyleCnt="3">
        <dgm:presLayoutVars>
          <dgm:chMax val="1"/>
          <dgm:bulletEnabled val="1"/>
        </dgm:presLayoutVars>
      </dgm:prSet>
      <dgm:spPr/>
    </dgm:pt>
    <dgm:pt modelId="{1462A26E-36D8-4D75-A53B-023AF6F03B38}" type="pres">
      <dgm:prSet presAssocID="{F8D0B5B8-88B9-4CFF-B73D-433F68A245AB}" presName="sp" presStyleCnt="0"/>
      <dgm:spPr/>
    </dgm:pt>
    <dgm:pt modelId="{557F4D81-B3B1-4AE3-8B74-1B2C4E7A7121}" type="pres">
      <dgm:prSet presAssocID="{F1E31CE6-17DF-459D-AAD4-EAF0444F04BB}" presName="linNode" presStyleCnt="0"/>
      <dgm:spPr/>
    </dgm:pt>
    <dgm:pt modelId="{3E82C452-727D-46EE-B2A5-4CD620DD3662}" type="pres">
      <dgm:prSet presAssocID="{F1E31CE6-17DF-459D-AAD4-EAF0444F04BB}" presName="parentText" presStyleLbl="node1" presStyleIdx="2" presStyleCnt="3">
        <dgm:presLayoutVars>
          <dgm:chMax val="1"/>
          <dgm:bulletEnabled val="1"/>
        </dgm:presLayoutVars>
      </dgm:prSet>
      <dgm:spPr/>
    </dgm:pt>
  </dgm:ptLst>
  <dgm:cxnLst>
    <dgm:cxn modelId="{EF68D612-5B9B-454D-8817-F92A977E3051}" type="presOf" srcId="{ACCD1665-9E54-4732-A7E1-6ED1B3F1DFF2}" destId="{F002C548-386F-4CEE-B115-BA88FD07734F}" srcOrd="0" destOrd="0" presId="urn:microsoft.com/office/officeart/2005/8/layout/vList5"/>
    <dgm:cxn modelId="{D37C051A-E785-4B4B-A54C-DA8DA72C76B5}" type="presOf" srcId="{23547228-EAFF-4DE2-8567-10B975FC8341}" destId="{72EB7E26-707A-4B4D-B7F2-D57510B06F29}" srcOrd="0" destOrd="0" presId="urn:microsoft.com/office/officeart/2005/8/layout/vList5"/>
    <dgm:cxn modelId="{7B57E26D-01A2-4025-B3A7-ADF4595B40BC}" srcId="{ACCD1665-9E54-4732-A7E1-6ED1B3F1DFF2}" destId="{F1E31CE6-17DF-459D-AAD4-EAF0444F04BB}" srcOrd="2" destOrd="0" parTransId="{56B92225-2BEC-449D-82E3-9B960AB4CF49}" sibTransId="{CF107B30-29C6-4C6F-96CC-D15F76BA6353}"/>
    <dgm:cxn modelId="{9A2CF86E-28F0-4236-829E-7B3C9B3E4DF4}" srcId="{ACCD1665-9E54-4732-A7E1-6ED1B3F1DFF2}" destId="{A61B8318-6E89-4C25-9975-547D031BB294}" srcOrd="1" destOrd="0" parTransId="{81D9DE66-4464-428D-8096-A03144A520E7}" sibTransId="{F8D0B5B8-88B9-4CFF-B73D-433F68A245AB}"/>
    <dgm:cxn modelId="{C9970A81-2252-4BBB-8DF3-738E1A38D66E}" srcId="{ACCD1665-9E54-4732-A7E1-6ED1B3F1DFF2}" destId="{23547228-EAFF-4DE2-8567-10B975FC8341}" srcOrd="0" destOrd="0" parTransId="{71C867D7-6424-4F8D-98C6-CF5BF4959648}" sibTransId="{D1613ADE-DD7B-4A93-B2C4-87848B826D98}"/>
    <dgm:cxn modelId="{4DAA15C1-BD98-48A5-8359-77784FF27D05}" type="presOf" srcId="{A61B8318-6E89-4C25-9975-547D031BB294}" destId="{B2732EC9-3FAB-40EF-BCF4-CACFEDB017FC}" srcOrd="0" destOrd="0" presId="urn:microsoft.com/office/officeart/2005/8/layout/vList5"/>
    <dgm:cxn modelId="{5A7068FA-FF18-4104-B0B5-FA007EBF6DE5}" type="presOf" srcId="{F1E31CE6-17DF-459D-AAD4-EAF0444F04BB}" destId="{3E82C452-727D-46EE-B2A5-4CD620DD3662}" srcOrd="0" destOrd="0" presId="urn:microsoft.com/office/officeart/2005/8/layout/vList5"/>
    <dgm:cxn modelId="{501F8251-2230-42FC-B6CE-CA0DD959E661}" type="presParOf" srcId="{F002C548-386F-4CEE-B115-BA88FD07734F}" destId="{825C45EA-6881-44B7-9352-76CCF880D793}" srcOrd="0" destOrd="0" presId="urn:microsoft.com/office/officeart/2005/8/layout/vList5"/>
    <dgm:cxn modelId="{65C7F485-818B-475D-8291-803FBF0C0C02}" type="presParOf" srcId="{825C45EA-6881-44B7-9352-76CCF880D793}" destId="{72EB7E26-707A-4B4D-B7F2-D57510B06F29}" srcOrd="0" destOrd="0" presId="urn:microsoft.com/office/officeart/2005/8/layout/vList5"/>
    <dgm:cxn modelId="{D62957C7-EC07-4462-ABDB-2209660E2D75}" type="presParOf" srcId="{F002C548-386F-4CEE-B115-BA88FD07734F}" destId="{2EFBA524-6B6B-4B1A-8901-11E766D833DF}" srcOrd="1" destOrd="0" presId="urn:microsoft.com/office/officeart/2005/8/layout/vList5"/>
    <dgm:cxn modelId="{7FB54F05-8C2D-41CB-A08E-D1EF4F556630}" type="presParOf" srcId="{F002C548-386F-4CEE-B115-BA88FD07734F}" destId="{C71D1018-67D4-4D2F-847E-AEA43F502678}" srcOrd="2" destOrd="0" presId="urn:microsoft.com/office/officeart/2005/8/layout/vList5"/>
    <dgm:cxn modelId="{C467FBB5-D6BE-468F-B443-605E7E39F349}" type="presParOf" srcId="{C71D1018-67D4-4D2F-847E-AEA43F502678}" destId="{B2732EC9-3FAB-40EF-BCF4-CACFEDB017FC}" srcOrd="0" destOrd="0" presId="urn:microsoft.com/office/officeart/2005/8/layout/vList5"/>
    <dgm:cxn modelId="{28B74025-786A-4E57-9C90-25A56196BF9C}" type="presParOf" srcId="{F002C548-386F-4CEE-B115-BA88FD07734F}" destId="{1462A26E-36D8-4D75-A53B-023AF6F03B38}" srcOrd="3" destOrd="0" presId="urn:microsoft.com/office/officeart/2005/8/layout/vList5"/>
    <dgm:cxn modelId="{48984F37-12E3-4EE1-8D26-B1B62C8BBFBC}" type="presParOf" srcId="{F002C548-386F-4CEE-B115-BA88FD07734F}" destId="{557F4D81-B3B1-4AE3-8B74-1B2C4E7A7121}" srcOrd="4" destOrd="0" presId="urn:microsoft.com/office/officeart/2005/8/layout/vList5"/>
    <dgm:cxn modelId="{3314B8D4-29DC-48E4-BADA-EFB73370247C}" type="presParOf" srcId="{557F4D81-B3B1-4AE3-8B74-1B2C4E7A7121}" destId="{3E82C452-727D-46EE-B2A5-4CD620DD3662}" srcOrd="0"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C2BBCC7-116F-4967-9BEF-9F6FF854AB6A}"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de-DE"/>
        </a:p>
      </dgm:t>
    </dgm:pt>
    <dgm:pt modelId="{54C1191D-F5BD-4A7F-87C9-CD8309D099FE}">
      <dgm:prSet phldrT="[Text]"/>
      <dgm:spPr/>
      <dgm:t>
        <a:bodyPr/>
        <a:lstStyle/>
        <a:p>
          <a:r>
            <a:rPr lang="de-DE" dirty="0"/>
            <a:t>Beratungen</a:t>
          </a:r>
        </a:p>
      </dgm:t>
    </dgm:pt>
    <dgm:pt modelId="{7B9ADDE5-D255-46B5-9F72-83DC29F43637}" type="parTrans" cxnId="{ECB8C72B-690A-4893-8B56-B5B2CC4626E7}">
      <dgm:prSet/>
      <dgm:spPr/>
      <dgm:t>
        <a:bodyPr/>
        <a:lstStyle/>
        <a:p>
          <a:endParaRPr lang="de-DE"/>
        </a:p>
      </dgm:t>
    </dgm:pt>
    <dgm:pt modelId="{EF51A227-62ED-4322-8DA6-549F4373C974}" type="sibTrans" cxnId="{ECB8C72B-690A-4893-8B56-B5B2CC4626E7}">
      <dgm:prSet/>
      <dgm:spPr/>
      <dgm:t>
        <a:bodyPr/>
        <a:lstStyle/>
        <a:p>
          <a:endParaRPr lang="de-DE"/>
        </a:p>
      </dgm:t>
    </dgm:pt>
    <dgm:pt modelId="{8BD45E7B-8F60-4560-B105-77E7FF7157B5}">
      <dgm:prSet phldrT="[Text]"/>
      <dgm:spPr/>
      <dgm:t>
        <a:bodyPr/>
        <a:lstStyle/>
        <a:p>
          <a:r>
            <a:rPr lang="de-DE" dirty="0"/>
            <a:t>Fortbildungen</a:t>
          </a:r>
        </a:p>
      </dgm:t>
    </dgm:pt>
    <dgm:pt modelId="{5B23FC94-6BFD-4B28-BD24-1DFCEF8223BD}" type="parTrans" cxnId="{8BE8D4A9-11C0-4428-9C2A-D182EF839FEA}">
      <dgm:prSet/>
      <dgm:spPr/>
      <dgm:t>
        <a:bodyPr/>
        <a:lstStyle/>
        <a:p>
          <a:endParaRPr lang="de-DE"/>
        </a:p>
      </dgm:t>
    </dgm:pt>
    <dgm:pt modelId="{7DD088EC-7984-4136-8A96-6F8AFB0B158F}" type="sibTrans" cxnId="{8BE8D4A9-11C0-4428-9C2A-D182EF839FEA}">
      <dgm:prSet/>
      <dgm:spPr/>
      <dgm:t>
        <a:bodyPr/>
        <a:lstStyle/>
        <a:p>
          <a:endParaRPr lang="de-DE"/>
        </a:p>
      </dgm:t>
    </dgm:pt>
    <dgm:pt modelId="{A373F2D1-D95A-4168-8B0F-589B02EA09A5}">
      <dgm:prSet phldrT="[Text]"/>
      <dgm:spPr/>
      <dgm:t>
        <a:bodyPr/>
        <a:lstStyle/>
        <a:p>
          <a:r>
            <a:rPr lang="de-DE" dirty="0"/>
            <a:t>Materialien</a:t>
          </a:r>
        </a:p>
      </dgm:t>
    </dgm:pt>
    <dgm:pt modelId="{AD9634A4-B296-4418-B19D-49264D0D1BFA}" type="parTrans" cxnId="{CB7AEC5A-2361-42CD-8A35-3D7DEEE8C40D}">
      <dgm:prSet/>
      <dgm:spPr/>
      <dgm:t>
        <a:bodyPr/>
        <a:lstStyle/>
        <a:p>
          <a:endParaRPr lang="de-DE"/>
        </a:p>
      </dgm:t>
    </dgm:pt>
    <dgm:pt modelId="{B86F2051-77F8-4F32-A8FB-F3989D733675}" type="sibTrans" cxnId="{CB7AEC5A-2361-42CD-8A35-3D7DEEE8C40D}">
      <dgm:prSet/>
      <dgm:spPr/>
      <dgm:t>
        <a:bodyPr/>
        <a:lstStyle/>
        <a:p>
          <a:endParaRPr lang="de-DE"/>
        </a:p>
      </dgm:t>
    </dgm:pt>
    <dgm:pt modelId="{C1344281-855E-42F2-8241-E98258569F3A}">
      <dgm:prSet phldrT="[Text]"/>
      <dgm:spPr/>
      <dgm:t>
        <a:bodyPr/>
        <a:lstStyle/>
        <a:p>
          <a:r>
            <a:rPr lang="de-DE" dirty="0"/>
            <a:t>Vernetzung</a:t>
          </a:r>
        </a:p>
      </dgm:t>
    </dgm:pt>
    <dgm:pt modelId="{6EBAAA7D-5B02-448A-90EF-22D2319DA38B}" type="parTrans" cxnId="{41F202D5-39A1-46B8-A720-3AEA5599E5F7}">
      <dgm:prSet/>
      <dgm:spPr/>
      <dgm:t>
        <a:bodyPr/>
        <a:lstStyle/>
        <a:p>
          <a:endParaRPr lang="de-DE"/>
        </a:p>
      </dgm:t>
    </dgm:pt>
    <dgm:pt modelId="{1FC82360-2204-4D46-9893-BAE6DCF08E35}" type="sibTrans" cxnId="{41F202D5-39A1-46B8-A720-3AEA5599E5F7}">
      <dgm:prSet/>
      <dgm:spPr/>
      <dgm:t>
        <a:bodyPr/>
        <a:lstStyle/>
        <a:p>
          <a:endParaRPr lang="de-DE"/>
        </a:p>
      </dgm:t>
    </dgm:pt>
    <dgm:pt modelId="{B1ADB466-127C-4401-9581-F074C08F354E}" type="pres">
      <dgm:prSet presAssocID="{1C2BBCC7-116F-4967-9BEF-9F6FF854AB6A}" presName="diagram" presStyleCnt="0">
        <dgm:presLayoutVars>
          <dgm:dir/>
          <dgm:resizeHandles val="exact"/>
        </dgm:presLayoutVars>
      </dgm:prSet>
      <dgm:spPr/>
    </dgm:pt>
    <dgm:pt modelId="{E3759ABF-9FBE-4F96-8F00-5A4858688077}" type="pres">
      <dgm:prSet presAssocID="{54C1191D-F5BD-4A7F-87C9-CD8309D099FE}" presName="node" presStyleLbl="node1" presStyleIdx="0" presStyleCnt="4">
        <dgm:presLayoutVars>
          <dgm:bulletEnabled val="1"/>
        </dgm:presLayoutVars>
      </dgm:prSet>
      <dgm:spPr/>
    </dgm:pt>
    <dgm:pt modelId="{1F51CDEA-6E50-4086-8276-E0FE103849B2}" type="pres">
      <dgm:prSet presAssocID="{EF51A227-62ED-4322-8DA6-549F4373C974}" presName="sibTrans" presStyleCnt="0"/>
      <dgm:spPr/>
    </dgm:pt>
    <dgm:pt modelId="{08B7DBD4-4454-4732-8A5C-078992629E10}" type="pres">
      <dgm:prSet presAssocID="{8BD45E7B-8F60-4560-B105-77E7FF7157B5}" presName="node" presStyleLbl="node1" presStyleIdx="1" presStyleCnt="4">
        <dgm:presLayoutVars>
          <dgm:bulletEnabled val="1"/>
        </dgm:presLayoutVars>
      </dgm:prSet>
      <dgm:spPr/>
    </dgm:pt>
    <dgm:pt modelId="{FE179596-5117-4DC3-9EE8-6F4A27919C7D}" type="pres">
      <dgm:prSet presAssocID="{7DD088EC-7984-4136-8A96-6F8AFB0B158F}" presName="sibTrans" presStyleCnt="0"/>
      <dgm:spPr/>
    </dgm:pt>
    <dgm:pt modelId="{FE288DD3-38E2-4110-B295-336E14A85A19}" type="pres">
      <dgm:prSet presAssocID="{A373F2D1-D95A-4168-8B0F-589B02EA09A5}" presName="node" presStyleLbl="node1" presStyleIdx="2" presStyleCnt="4">
        <dgm:presLayoutVars>
          <dgm:bulletEnabled val="1"/>
        </dgm:presLayoutVars>
      </dgm:prSet>
      <dgm:spPr/>
    </dgm:pt>
    <dgm:pt modelId="{B509847B-01F3-480A-90C0-4CFCE56A8F26}" type="pres">
      <dgm:prSet presAssocID="{B86F2051-77F8-4F32-A8FB-F3989D733675}" presName="sibTrans" presStyleCnt="0"/>
      <dgm:spPr/>
    </dgm:pt>
    <dgm:pt modelId="{AD57523C-8F1A-4940-B6CB-973D488E367D}" type="pres">
      <dgm:prSet presAssocID="{C1344281-855E-42F2-8241-E98258569F3A}" presName="node" presStyleLbl="node1" presStyleIdx="3" presStyleCnt="4">
        <dgm:presLayoutVars>
          <dgm:bulletEnabled val="1"/>
        </dgm:presLayoutVars>
      </dgm:prSet>
      <dgm:spPr/>
    </dgm:pt>
  </dgm:ptLst>
  <dgm:cxnLst>
    <dgm:cxn modelId="{FE4A7122-D272-4426-A034-648709134013}" type="presOf" srcId="{1C2BBCC7-116F-4967-9BEF-9F6FF854AB6A}" destId="{B1ADB466-127C-4401-9581-F074C08F354E}" srcOrd="0" destOrd="0" presId="urn:microsoft.com/office/officeart/2005/8/layout/default"/>
    <dgm:cxn modelId="{ECB8C72B-690A-4893-8B56-B5B2CC4626E7}" srcId="{1C2BBCC7-116F-4967-9BEF-9F6FF854AB6A}" destId="{54C1191D-F5BD-4A7F-87C9-CD8309D099FE}" srcOrd="0" destOrd="0" parTransId="{7B9ADDE5-D255-46B5-9F72-83DC29F43637}" sibTransId="{EF51A227-62ED-4322-8DA6-549F4373C974}"/>
    <dgm:cxn modelId="{8C66CB42-DBFE-4170-BA73-FCBAAA6C8A41}" type="presOf" srcId="{C1344281-855E-42F2-8241-E98258569F3A}" destId="{AD57523C-8F1A-4940-B6CB-973D488E367D}" srcOrd="0" destOrd="0" presId="urn:microsoft.com/office/officeart/2005/8/layout/default"/>
    <dgm:cxn modelId="{A4A5204A-43CA-4C9E-A805-EAF6AFD5E8A3}" type="presOf" srcId="{8BD45E7B-8F60-4560-B105-77E7FF7157B5}" destId="{08B7DBD4-4454-4732-8A5C-078992629E10}" srcOrd="0" destOrd="0" presId="urn:microsoft.com/office/officeart/2005/8/layout/default"/>
    <dgm:cxn modelId="{CB7AEC5A-2361-42CD-8A35-3D7DEEE8C40D}" srcId="{1C2BBCC7-116F-4967-9BEF-9F6FF854AB6A}" destId="{A373F2D1-D95A-4168-8B0F-589B02EA09A5}" srcOrd="2" destOrd="0" parTransId="{AD9634A4-B296-4418-B19D-49264D0D1BFA}" sibTransId="{B86F2051-77F8-4F32-A8FB-F3989D733675}"/>
    <dgm:cxn modelId="{0DA1867F-AB44-4F8C-9DDD-AD8FBE2537C4}" type="presOf" srcId="{54C1191D-F5BD-4A7F-87C9-CD8309D099FE}" destId="{E3759ABF-9FBE-4F96-8F00-5A4858688077}" srcOrd="0" destOrd="0" presId="urn:microsoft.com/office/officeart/2005/8/layout/default"/>
    <dgm:cxn modelId="{8BE8D4A9-11C0-4428-9C2A-D182EF839FEA}" srcId="{1C2BBCC7-116F-4967-9BEF-9F6FF854AB6A}" destId="{8BD45E7B-8F60-4560-B105-77E7FF7157B5}" srcOrd="1" destOrd="0" parTransId="{5B23FC94-6BFD-4B28-BD24-1DFCEF8223BD}" sibTransId="{7DD088EC-7984-4136-8A96-6F8AFB0B158F}"/>
    <dgm:cxn modelId="{8F8A9BD0-2B67-45D4-AC3C-D0B9642D48BC}" type="presOf" srcId="{A373F2D1-D95A-4168-8B0F-589B02EA09A5}" destId="{FE288DD3-38E2-4110-B295-336E14A85A19}" srcOrd="0" destOrd="0" presId="urn:microsoft.com/office/officeart/2005/8/layout/default"/>
    <dgm:cxn modelId="{41F202D5-39A1-46B8-A720-3AEA5599E5F7}" srcId="{1C2BBCC7-116F-4967-9BEF-9F6FF854AB6A}" destId="{C1344281-855E-42F2-8241-E98258569F3A}" srcOrd="3" destOrd="0" parTransId="{6EBAAA7D-5B02-448A-90EF-22D2319DA38B}" sibTransId="{1FC82360-2204-4D46-9893-BAE6DCF08E35}"/>
    <dgm:cxn modelId="{9195694F-BE3D-4ACC-B69F-12C3D10E070C}" type="presParOf" srcId="{B1ADB466-127C-4401-9581-F074C08F354E}" destId="{E3759ABF-9FBE-4F96-8F00-5A4858688077}" srcOrd="0" destOrd="0" presId="urn:microsoft.com/office/officeart/2005/8/layout/default"/>
    <dgm:cxn modelId="{FB0AB2E2-7CE7-4CC5-B900-5F8F0EEC94BF}" type="presParOf" srcId="{B1ADB466-127C-4401-9581-F074C08F354E}" destId="{1F51CDEA-6E50-4086-8276-E0FE103849B2}" srcOrd="1" destOrd="0" presId="urn:microsoft.com/office/officeart/2005/8/layout/default"/>
    <dgm:cxn modelId="{E39B2F10-ED64-4F10-A947-947DEDC9BFB7}" type="presParOf" srcId="{B1ADB466-127C-4401-9581-F074C08F354E}" destId="{08B7DBD4-4454-4732-8A5C-078992629E10}" srcOrd="2" destOrd="0" presId="urn:microsoft.com/office/officeart/2005/8/layout/default"/>
    <dgm:cxn modelId="{09DBD045-D03C-4565-83DB-9777B88F11F0}" type="presParOf" srcId="{B1ADB466-127C-4401-9581-F074C08F354E}" destId="{FE179596-5117-4DC3-9EE8-6F4A27919C7D}" srcOrd="3" destOrd="0" presId="urn:microsoft.com/office/officeart/2005/8/layout/default"/>
    <dgm:cxn modelId="{A60C4542-55BE-43A8-9E42-3C0C3F6BB041}" type="presParOf" srcId="{B1ADB466-127C-4401-9581-F074C08F354E}" destId="{FE288DD3-38E2-4110-B295-336E14A85A19}" srcOrd="4" destOrd="0" presId="urn:microsoft.com/office/officeart/2005/8/layout/default"/>
    <dgm:cxn modelId="{4BA228C7-1DD1-4953-83DF-49B2D378F36E}" type="presParOf" srcId="{B1ADB466-127C-4401-9581-F074C08F354E}" destId="{B509847B-01F3-480A-90C0-4CFCE56A8F26}" srcOrd="5" destOrd="0" presId="urn:microsoft.com/office/officeart/2005/8/layout/default"/>
    <dgm:cxn modelId="{0FEBDA57-C588-4D29-8679-F76FF833B4DC}" type="presParOf" srcId="{B1ADB466-127C-4401-9581-F074C08F354E}" destId="{AD57523C-8F1A-4940-B6CB-973D488E367D}"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C597D04B-B57E-4C3F-AFC5-6D4247E1E0B9}" type="doc">
      <dgm:prSet loTypeId="urn:microsoft.com/office/officeart/2005/8/layout/list1" loCatId="list" qsTypeId="urn:microsoft.com/office/officeart/2005/8/quickstyle/simple1" qsCatId="simple" csTypeId="urn:microsoft.com/office/officeart/2005/8/colors/colorful1" csCatId="colorful"/>
      <dgm:spPr/>
      <dgm:t>
        <a:bodyPr/>
        <a:lstStyle/>
        <a:p>
          <a:endParaRPr lang="de-DE"/>
        </a:p>
      </dgm:t>
    </dgm:pt>
    <dgm:pt modelId="{FCDF6378-3EB4-4D4C-9DD2-FE5AA2D66637}">
      <dgm:prSet/>
      <dgm:spPr/>
      <dgm:t>
        <a:bodyPr/>
        <a:lstStyle/>
        <a:p>
          <a:r>
            <a:rPr lang="de-DE"/>
            <a:t>Informationen zum Verein/ zur Organisation</a:t>
          </a:r>
        </a:p>
      </dgm:t>
    </dgm:pt>
    <dgm:pt modelId="{CCFCB464-20FF-4785-972B-97A4937FA2A4}" type="parTrans" cxnId="{8B51276A-CC21-4E45-B834-ABE15F157D11}">
      <dgm:prSet/>
      <dgm:spPr/>
      <dgm:t>
        <a:bodyPr/>
        <a:lstStyle/>
        <a:p>
          <a:endParaRPr lang="de-DE"/>
        </a:p>
      </dgm:t>
    </dgm:pt>
    <dgm:pt modelId="{094507D6-FD43-4B3D-84A7-151871FF2301}" type="sibTrans" cxnId="{8B51276A-CC21-4E45-B834-ABE15F157D11}">
      <dgm:prSet/>
      <dgm:spPr/>
      <dgm:t>
        <a:bodyPr/>
        <a:lstStyle/>
        <a:p>
          <a:endParaRPr lang="de-DE"/>
        </a:p>
      </dgm:t>
    </dgm:pt>
    <dgm:pt modelId="{9576F532-2369-40F2-8D9A-C9CFFD30FDF7}">
      <dgm:prSet/>
      <dgm:spPr/>
      <dgm:t>
        <a:bodyPr/>
        <a:lstStyle/>
        <a:p>
          <a:r>
            <a:rPr lang="de-DE"/>
            <a:t>Selbstcheck I – Wie digital sind wir schon?</a:t>
          </a:r>
        </a:p>
      </dgm:t>
    </dgm:pt>
    <dgm:pt modelId="{B0E0547E-D609-4C81-A368-733906A9BB74}" type="parTrans" cxnId="{8A77A53B-4E5A-44D4-8333-7D22285E77E2}">
      <dgm:prSet/>
      <dgm:spPr/>
      <dgm:t>
        <a:bodyPr/>
        <a:lstStyle/>
        <a:p>
          <a:endParaRPr lang="de-DE"/>
        </a:p>
      </dgm:t>
    </dgm:pt>
    <dgm:pt modelId="{B99693CB-8E07-46AB-86D7-F6860E56190C}" type="sibTrans" cxnId="{8A77A53B-4E5A-44D4-8333-7D22285E77E2}">
      <dgm:prSet/>
      <dgm:spPr/>
      <dgm:t>
        <a:bodyPr/>
        <a:lstStyle/>
        <a:p>
          <a:endParaRPr lang="de-DE"/>
        </a:p>
      </dgm:t>
    </dgm:pt>
    <dgm:pt modelId="{999550AF-3529-4368-A2DE-62A1CA3241A7}">
      <dgm:prSet/>
      <dgm:spPr/>
      <dgm:t>
        <a:bodyPr/>
        <a:lstStyle/>
        <a:p>
          <a:r>
            <a:rPr lang="de-DE"/>
            <a:t>Selbstcheck II – Chancen, Potenziale und Visionen sowie Ängste und Bedenken</a:t>
          </a:r>
        </a:p>
      </dgm:t>
    </dgm:pt>
    <dgm:pt modelId="{12D2CDEB-32D5-4AFF-8938-747FC15D2111}" type="parTrans" cxnId="{E52D42D6-E71B-4541-8E01-C4F2F65A6253}">
      <dgm:prSet/>
      <dgm:spPr/>
      <dgm:t>
        <a:bodyPr/>
        <a:lstStyle/>
        <a:p>
          <a:endParaRPr lang="de-DE"/>
        </a:p>
      </dgm:t>
    </dgm:pt>
    <dgm:pt modelId="{E18943FC-1DBC-4D87-892B-8DBB0F1108B6}" type="sibTrans" cxnId="{E52D42D6-E71B-4541-8E01-C4F2F65A6253}">
      <dgm:prSet/>
      <dgm:spPr/>
      <dgm:t>
        <a:bodyPr/>
        <a:lstStyle/>
        <a:p>
          <a:endParaRPr lang="de-DE"/>
        </a:p>
      </dgm:t>
    </dgm:pt>
    <dgm:pt modelId="{DB1D7667-5CAC-4A79-BA17-39FE82A6761B}">
      <dgm:prSet/>
      <dgm:spPr/>
      <dgm:t>
        <a:bodyPr/>
        <a:lstStyle/>
        <a:p>
          <a:r>
            <a:rPr lang="de-DE"/>
            <a:t>Unsere Themen</a:t>
          </a:r>
        </a:p>
      </dgm:t>
    </dgm:pt>
    <dgm:pt modelId="{5D80940D-9968-490E-A7A0-D18FE5E0D0CE}" type="parTrans" cxnId="{EA939E8F-0627-430A-8803-33B725394198}">
      <dgm:prSet/>
      <dgm:spPr/>
      <dgm:t>
        <a:bodyPr/>
        <a:lstStyle/>
        <a:p>
          <a:endParaRPr lang="de-DE"/>
        </a:p>
      </dgm:t>
    </dgm:pt>
    <dgm:pt modelId="{D5F66E7E-139E-4985-AD97-F23E8AB30946}" type="sibTrans" cxnId="{EA939E8F-0627-430A-8803-33B725394198}">
      <dgm:prSet/>
      <dgm:spPr/>
      <dgm:t>
        <a:bodyPr/>
        <a:lstStyle/>
        <a:p>
          <a:endParaRPr lang="de-DE"/>
        </a:p>
      </dgm:t>
    </dgm:pt>
    <dgm:pt modelId="{289A93E4-0F21-4AC2-9E51-19F3A25999FC}">
      <dgm:prSet/>
      <dgm:spPr/>
      <dgm:t>
        <a:bodyPr/>
        <a:lstStyle/>
        <a:p>
          <a:r>
            <a:rPr lang="de-DE"/>
            <a:t>(Kontakt-)Informationen für digital.fit</a:t>
          </a:r>
        </a:p>
      </dgm:t>
    </dgm:pt>
    <dgm:pt modelId="{949A6482-AF42-4E11-BC46-DA962687243A}" type="parTrans" cxnId="{FFA05514-6A90-48C5-B2D5-CA896E90A600}">
      <dgm:prSet/>
      <dgm:spPr/>
      <dgm:t>
        <a:bodyPr/>
        <a:lstStyle/>
        <a:p>
          <a:endParaRPr lang="de-DE"/>
        </a:p>
      </dgm:t>
    </dgm:pt>
    <dgm:pt modelId="{809DB347-EF94-411D-8DF1-E3AC99734405}" type="sibTrans" cxnId="{FFA05514-6A90-48C5-B2D5-CA896E90A600}">
      <dgm:prSet/>
      <dgm:spPr/>
      <dgm:t>
        <a:bodyPr/>
        <a:lstStyle/>
        <a:p>
          <a:endParaRPr lang="de-DE"/>
        </a:p>
      </dgm:t>
    </dgm:pt>
    <dgm:pt modelId="{43BD9AF9-68ED-4DB9-A37C-DDACCC136AB4}" type="pres">
      <dgm:prSet presAssocID="{C597D04B-B57E-4C3F-AFC5-6D4247E1E0B9}" presName="linear" presStyleCnt="0">
        <dgm:presLayoutVars>
          <dgm:dir/>
          <dgm:animLvl val="lvl"/>
          <dgm:resizeHandles val="exact"/>
        </dgm:presLayoutVars>
      </dgm:prSet>
      <dgm:spPr/>
    </dgm:pt>
    <dgm:pt modelId="{95522E95-CB27-45A1-AE87-77F2D154BADC}" type="pres">
      <dgm:prSet presAssocID="{FCDF6378-3EB4-4D4C-9DD2-FE5AA2D66637}" presName="parentLin" presStyleCnt="0"/>
      <dgm:spPr/>
    </dgm:pt>
    <dgm:pt modelId="{B30B88C4-5D1B-4BBB-9B7F-A439326648C0}" type="pres">
      <dgm:prSet presAssocID="{FCDF6378-3EB4-4D4C-9DD2-FE5AA2D66637}" presName="parentLeftMargin" presStyleLbl="node1" presStyleIdx="0" presStyleCnt="5"/>
      <dgm:spPr/>
    </dgm:pt>
    <dgm:pt modelId="{646E9A9E-1399-4A09-8054-98B9EE448097}" type="pres">
      <dgm:prSet presAssocID="{FCDF6378-3EB4-4D4C-9DD2-FE5AA2D66637}" presName="parentText" presStyleLbl="node1" presStyleIdx="0" presStyleCnt="5">
        <dgm:presLayoutVars>
          <dgm:chMax val="0"/>
          <dgm:bulletEnabled val="1"/>
        </dgm:presLayoutVars>
      </dgm:prSet>
      <dgm:spPr/>
    </dgm:pt>
    <dgm:pt modelId="{953740EE-A646-47B8-9E34-3688C72984D7}" type="pres">
      <dgm:prSet presAssocID="{FCDF6378-3EB4-4D4C-9DD2-FE5AA2D66637}" presName="negativeSpace" presStyleCnt="0"/>
      <dgm:spPr/>
    </dgm:pt>
    <dgm:pt modelId="{515072FC-D250-43B1-B83E-E240CD95FC1A}" type="pres">
      <dgm:prSet presAssocID="{FCDF6378-3EB4-4D4C-9DD2-FE5AA2D66637}" presName="childText" presStyleLbl="conFgAcc1" presStyleIdx="0" presStyleCnt="5">
        <dgm:presLayoutVars>
          <dgm:bulletEnabled val="1"/>
        </dgm:presLayoutVars>
      </dgm:prSet>
      <dgm:spPr/>
    </dgm:pt>
    <dgm:pt modelId="{92EFD337-318C-40A5-97B0-667C1F17E179}" type="pres">
      <dgm:prSet presAssocID="{094507D6-FD43-4B3D-84A7-151871FF2301}" presName="spaceBetweenRectangles" presStyleCnt="0"/>
      <dgm:spPr/>
    </dgm:pt>
    <dgm:pt modelId="{0136D8C3-CF61-4689-9D83-3A22E5A7A3A8}" type="pres">
      <dgm:prSet presAssocID="{9576F532-2369-40F2-8D9A-C9CFFD30FDF7}" presName="parentLin" presStyleCnt="0"/>
      <dgm:spPr/>
    </dgm:pt>
    <dgm:pt modelId="{D569B102-3D0F-4F3B-ABFB-FD4DC1917434}" type="pres">
      <dgm:prSet presAssocID="{9576F532-2369-40F2-8D9A-C9CFFD30FDF7}" presName="parentLeftMargin" presStyleLbl="node1" presStyleIdx="0" presStyleCnt="5"/>
      <dgm:spPr/>
    </dgm:pt>
    <dgm:pt modelId="{677237F4-3238-4CA5-8D4D-85381EDC25F7}" type="pres">
      <dgm:prSet presAssocID="{9576F532-2369-40F2-8D9A-C9CFFD30FDF7}" presName="parentText" presStyleLbl="node1" presStyleIdx="1" presStyleCnt="5">
        <dgm:presLayoutVars>
          <dgm:chMax val="0"/>
          <dgm:bulletEnabled val="1"/>
        </dgm:presLayoutVars>
      </dgm:prSet>
      <dgm:spPr/>
    </dgm:pt>
    <dgm:pt modelId="{0D6E7FD1-6D96-4C0A-8FDC-13F9B905EF4F}" type="pres">
      <dgm:prSet presAssocID="{9576F532-2369-40F2-8D9A-C9CFFD30FDF7}" presName="negativeSpace" presStyleCnt="0"/>
      <dgm:spPr/>
    </dgm:pt>
    <dgm:pt modelId="{64503140-7009-422C-9E86-D112A57A3C61}" type="pres">
      <dgm:prSet presAssocID="{9576F532-2369-40F2-8D9A-C9CFFD30FDF7}" presName="childText" presStyleLbl="conFgAcc1" presStyleIdx="1" presStyleCnt="5">
        <dgm:presLayoutVars>
          <dgm:bulletEnabled val="1"/>
        </dgm:presLayoutVars>
      </dgm:prSet>
      <dgm:spPr/>
    </dgm:pt>
    <dgm:pt modelId="{22376EE0-A465-46CD-A3D7-A5FB6CC3E7D8}" type="pres">
      <dgm:prSet presAssocID="{B99693CB-8E07-46AB-86D7-F6860E56190C}" presName="spaceBetweenRectangles" presStyleCnt="0"/>
      <dgm:spPr/>
    </dgm:pt>
    <dgm:pt modelId="{7921059C-9A2F-419D-8B1A-8CB9D9EA5E79}" type="pres">
      <dgm:prSet presAssocID="{999550AF-3529-4368-A2DE-62A1CA3241A7}" presName="parentLin" presStyleCnt="0"/>
      <dgm:spPr/>
    </dgm:pt>
    <dgm:pt modelId="{A4646EF4-B755-470E-8DCB-753B03469240}" type="pres">
      <dgm:prSet presAssocID="{999550AF-3529-4368-A2DE-62A1CA3241A7}" presName="parentLeftMargin" presStyleLbl="node1" presStyleIdx="1" presStyleCnt="5"/>
      <dgm:spPr/>
    </dgm:pt>
    <dgm:pt modelId="{A7DD5A02-00BE-400B-A3F7-2C2708728E8B}" type="pres">
      <dgm:prSet presAssocID="{999550AF-3529-4368-A2DE-62A1CA3241A7}" presName="parentText" presStyleLbl="node1" presStyleIdx="2" presStyleCnt="5">
        <dgm:presLayoutVars>
          <dgm:chMax val="0"/>
          <dgm:bulletEnabled val="1"/>
        </dgm:presLayoutVars>
      </dgm:prSet>
      <dgm:spPr/>
    </dgm:pt>
    <dgm:pt modelId="{F6D6C043-7622-48CD-9D72-8312F4C8BF65}" type="pres">
      <dgm:prSet presAssocID="{999550AF-3529-4368-A2DE-62A1CA3241A7}" presName="negativeSpace" presStyleCnt="0"/>
      <dgm:spPr/>
    </dgm:pt>
    <dgm:pt modelId="{43076E28-1137-417B-A0C5-60E077D4FFF9}" type="pres">
      <dgm:prSet presAssocID="{999550AF-3529-4368-A2DE-62A1CA3241A7}" presName="childText" presStyleLbl="conFgAcc1" presStyleIdx="2" presStyleCnt="5">
        <dgm:presLayoutVars>
          <dgm:bulletEnabled val="1"/>
        </dgm:presLayoutVars>
      </dgm:prSet>
      <dgm:spPr/>
    </dgm:pt>
    <dgm:pt modelId="{4D525430-F92C-425E-A354-C70903DE77CF}" type="pres">
      <dgm:prSet presAssocID="{E18943FC-1DBC-4D87-892B-8DBB0F1108B6}" presName="spaceBetweenRectangles" presStyleCnt="0"/>
      <dgm:spPr/>
    </dgm:pt>
    <dgm:pt modelId="{56C505F4-A268-474C-B2E2-3EF11575167E}" type="pres">
      <dgm:prSet presAssocID="{DB1D7667-5CAC-4A79-BA17-39FE82A6761B}" presName="parentLin" presStyleCnt="0"/>
      <dgm:spPr/>
    </dgm:pt>
    <dgm:pt modelId="{6F5D0F67-B6B5-4110-9FBB-A61E33BFA0A9}" type="pres">
      <dgm:prSet presAssocID="{DB1D7667-5CAC-4A79-BA17-39FE82A6761B}" presName="parentLeftMargin" presStyleLbl="node1" presStyleIdx="2" presStyleCnt="5"/>
      <dgm:spPr/>
    </dgm:pt>
    <dgm:pt modelId="{9D47D988-6C18-4EFA-B738-8528D92CBF20}" type="pres">
      <dgm:prSet presAssocID="{DB1D7667-5CAC-4A79-BA17-39FE82A6761B}" presName="parentText" presStyleLbl="node1" presStyleIdx="3" presStyleCnt="5">
        <dgm:presLayoutVars>
          <dgm:chMax val="0"/>
          <dgm:bulletEnabled val="1"/>
        </dgm:presLayoutVars>
      </dgm:prSet>
      <dgm:spPr/>
    </dgm:pt>
    <dgm:pt modelId="{39B909CA-FBD4-41BF-9A20-D3908D0804BB}" type="pres">
      <dgm:prSet presAssocID="{DB1D7667-5CAC-4A79-BA17-39FE82A6761B}" presName="negativeSpace" presStyleCnt="0"/>
      <dgm:spPr/>
    </dgm:pt>
    <dgm:pt modelId="{B08A5E25-6107-4430-A58D-3C5978B15DF1}" type="pres">
      <dgm:prSet presAssocID="{DB1D7667-5CAC-4A79-BA17-39FE82A6761B}" presName="childText" presStyleLbl="conFgAcc1" presStyleIdx="3" presStyleCnt="5">
        <dgm:presLayoutVars>
          <dgm:bulletEnabled val="1"/>
        </dgm:presLayoutVars>
      </dgm:prSet>
      <dgm:spPr/>
    </dgm:pt>
    <dgm:pt modelId="{CA62FC84-971F-4FFB-9AEC-A6C2879C662B}" type="pres">
      <dgm:prSet presAssocID="{D5F66E7E-139E-4985-AD97-F23E8AB30946}" presName="spaceBetweenRectangles" presStyleCnt="0"/>
      <dgm:spPr/>
    </dgm:pt>
    <dgm:pt modelId="{05FF490B-C21A-47F7-A45D-D7C213F59A49}" type="pres">
      <dgm:prSet presAssocID="{289A93E4-0F21-4AC2-9E51-19F3A25999FC}" presName="parentLin" presStyleCnt="0"/>
      <dgm:spPr/>
    </dgm:pt>
    <dgm:pt modelId="{BCEFC92A-CC90-4E54-934C-56F7B95B193D}" type="pres">
      <dgm:prSet presAssocID="{289A93E4-0F21-4AC2-9E51-19F3A25999FC}" presName="parentLeftMargin" presStyleLbl="node1" presStyleIdx="3" presStyleCnt="5"/>
      <dgm:spPr/>
    </dgm:pt>
    <dgm:pt modelId="{72ACDD92-0A44-411D-8B10-DF8C2CC6CF11}" type="pres">
      <dgm:prSet presAssocID="{289A93E4-0F21-4AC2-9E51-19F3A25999FC}" presName="parentText" presStyleLbl="node1" presStyleIdx="4" presStyleCnt="5">
        <dgm:presLayoutVars>
          <dgm:chMax val="0"/>
          <dgm:bulletEnabled val="1"/>
        </dgm:presLayoutVars>
      </dgm:prSet>
      <dgm:spPr/>
    </dgm:pt>
    <dgm:pt modelId="{22BD6375-22E0-4516-BE6A-8C500E9D3217}" type="pres">
      <dgm:prSet presAssocID="{289A93E4-0F21-4AC2-9E51-19F3A25999FC}" presName="negativeSpace" presStyleCnt="0"/>
      <dgm:spPr/>
    </dgm:pt>
    <dgm:pt modelId="{749CD1DA-8AD1-4473-A40E-95BA995B299A}" type="pres">
      <dgm:prSet presAssocID="{289A93E4-0F21-4AC2-9E51-19F3A25999FC}" presName="childText" presStyleLbl="conFgAcc1" presStyleIdx="4" presStyleCnt="5">
        <dgm:presLayoutVars>
          <dgm:bulletEnabled val="1"/>
        </dgm:presLayoutVars>
      </dgm:prSet>
      <dgm:spPr/>
    </dgm:pt>
  </dgm:ptLst>
  <dgm:cxnLst>
    <dgm:cxn modelId="{7B0CB007-518D-461C-93AB-38DE43880945}" type="presOf" srcId="{C597D04B-B57E-4C3F-AFC5-6D4247E1E0B9}" destId="{43BD9AF9-68ED-4DB9-A37C-DDACCC136AB4}" srcOrd="0" destOrd="0" presId="urn:microsoft.com/office/officeart/2005/8/layout/list1"/>
    <dgm:cxn modelId="{FFA05514-6A90-48C5-B2D5-CA896E90A600}" srcId="{C597D04B-B57E-4C3F-AFC5-6D4247E1E0B9}" destId="{289A93E4-0F21-4AC2-9E51-19F3A25999FC}" srcOrd="4" destOrd="0" parTransId="{949A6482-AF42-4E11-BC46-DA962687243A}" sibTransId="{809DB347-EF94-411D-8DF1-E3AC99734405}"/>
    <dgm:cxn modelId="{00DEE517-ED9F-4592-923E-F97D699C7D92}" type="presOf" srcId="{FCDF6378-3EB4-4D4C-9DD2-FE5AA2D66637}" destId="{B30B88C4-5D1B-4BBB-9B7F-A439326648C0}" srcOrd="0" destOrd="0" presId="urn:microsoft.com/office/officeart/2005/8/layout/list1"/>
    <dgm:cxn modelId="{84D8DC20-0FEE-4465-9AA7-A4E13DD336DB}" type="presOf" srcId="{DB1D7667-5CAC-4A79-BA17-39FE82A6761B}" destId="{6F5D0F67-B6B5-4110-9FBB-A61E33BFA0A9}" srcOrd="0" destOrd="0" presId="urn:microsoft.com/office/officeart/2005/8/layout/list1"/>
    <dgm:cxn modelId="{76608D2B-3F9D-403C-8FC2-BF039540D3D1}" type="presOf" srcId="{289A93E4-0F21-4AC2-9E51-19F3A25999FC}" destId="{72ACDD92-0A44-411D-8B10-DF8C2CC6CF11}" srcOrd="1" destOrd="0" presId="urn:microsoft.com/office/officeart/2005/8/layout/list1"/>
    <dgm:cxn modelId="{8A77A53B-4E5A-44D4-8333-7D22285E77E2}" srcId="{C597D04B-B57E-4C3F-AFC5-6D4247E1E0B9}" destId="{9576F532-2369-40F2-8D9A-C9CFFD30FDF7}" srcOrd="1" destOrd="0" parTransId="{B0E0547E-D609-4C81-A368-733906A9BB74}" sibTransId="{B99693CB-8E07-46AB-86D7-F6860E56190C}"/>
    <dgm:cxn modelId="{516F4B3F-48A0-432A-A832-7CAF011A91AB}" type="presOf" srcId="{999550AF-3529-4368-A2DE-62A1CA3241A7}" destId="{A4646EF4-B755-470E-8DCB-753B03469240}" srcOrd="0" destOrd="0" presId="urn:microsoft.com/office/officeart/2005/8/layout/list1"/>
    <dgm:cxn modelId="{8B51276A-CC21-4E45-B834-ABE15F157D11}" srcId="{C597D04B-B57E-4C3F-AFC5-6D4247E1E0B9}" destId="{FCDF6378-3EB4-4D4C-9DD2-FE5AA2D66637}" srcOrd="0" destOrd="0" parTransId="{CCFCB464-20FF-4785-972B-97A4937FA2A4}" sibTransId="{094507D6-FD43-4B3D-84A7-151871FF2301}"/>
    <dgm:cxn modelId="{875EFD6A-F313-4B77-A9B3-BBDBF18655BC}" type="presOf" srcId="{9576F532-2369-40F2-8D9A-C9CFFD30FDF7}" destId="{D569B102-3D0F-4F3B-ABFB-FD4DC1917434}" srcOrd="0" destOrd="0" presId="urn:microsoft.com/office/officeart/2005/8/layout/list1"/>
    <dgm:cxn modelId="{EA939E8F-0627-430A-8803-33B725394198}" srcId="{C597D04B-B57E-4C3F-AFC5-6D4247E1E0B9}" destId="{DB1D7667-5CAC-4A79-BA17-39FE82A6761B}" srcOrd="3" destOrd="0" parTransId="{5D80940D-9968-490E-A7A0-D18FE5E0D0CE}" sibTransId="{D5F66E7E-139E-4985-AD97-F23E8AB30946}"/>
    <dgm:cxn modelId="{D9D487C7-AD38-4F87-8FB9-2D692E5CAFD5}" type="presOf" srcId="{999550AF-3529-4368-A2DE-62A1CA3241A7}" destId="{A7DD5A02-00BE-400B-A3F7-2C2708728E8B}" srcOrd="1" destOrd="0" presId="urn:microsoft.com/office/officeart/2005/8/layout/list1"/>
    <dgm:cxn modelId="{F3F94DC9-3E98-4695-9E87-499BFCEE5974}" type="presOf" srcId="{9576F532-2369-40F2-8D9A-C9CFFD30FDF7}" destId="{677237F4-3238-4CA5-8D4D-85381EDC25F7}" srcOrd="1" destOrd="0" presId="urn:microsoft.com/office/officeart/2005/8/layout/list1"/>
    <dgm:cxn modelId="{E52D42D6-E71B-4541-8E01-C4F2F65A6253}" srcId="{C597D04B-B57E-4C3F-AFC5-6D4247E1E0B9}" destId="{999550AF-3529-4368-A2DE-62A1CA3241A7}" srcOrd="2" destOrd="0" parTransId="{12D2CDEB-32D5-4AFF-8938-747FC15D2111}" sibTransId="{E18943FC-1DBC-4D87-892B-8DBB0F1108B6}"/>
    <dgm:cxn modelId="{78EBBEE8-55CC-4735-B553-DEC1F93BD52F}" type="presOf" srcId="{289A93E4-0F21-4AC2-9E51-19F3A25999FC}" destId="{BCEFC92A-CC90-4E54-934C-56F7B95B193D}" srcOrd="0" destOrd="0" presId="urn:microsoft.com/office/officeart/2005/8/layout/list1"/>
    <dgm:cxn modelId="{9BF263F1-14DF-46C5-A8D8-674AACDFA860}" type="presOf" srcId="{FCDF6378-3EB4-4D4C-9DD2-FE5AA2D66637}" destId="{646E9A9E-1399-4A09-8054-98B9EE448097}" srcOrd="1" destOrd="0" presId="urn:microsoft.com/office/officeart/2005/8/layout/list1"/>
    <dgm:cxn modelId="{95F0C6F7-4FA4-4B10-9900-E98206974572}" type="presOf" srcId="{DB1D7667-5CAC-4A79-BA17-39FE82A6761B}" destId="{9D47D988-6C18-4EFA-B738-8528D92CBF20}" srcOrd="1" destOrd="0" presId="urn:microsoft.com/office/officeart/2005/8/layout/list1"/>
    <dgm:cxn modelId="{C955572F-178F-4E37-BBEC-1B87F492F95C}" type="presParOf" srcId="{43BD9AF9-68ED-4DB9-A37C-DDACCC136AB4}" destId="{95522E95-CB27-45A1-AE87-77F2D154BADC}" srcOrd="0" destOrd="0" presId="urn:microsoft.com/office/officeart/2005/8/layout/list1"/>
    <dgm:cxn modelId="{9FE3EE69-48AF-4F6F-A833-DCB8310C8C34}" type="presParOf" srcId="{95522E95-CB27-45A1-AE87-77F2D154BADC}" destId="{B30B88C4-5D1B-4BBB-9B7F-A439326648C0}" srcOrd="0" destOrd="0" presId="urn:microsoft.com/office/officeart/2005/8/layout/list1"/>
    <dgm:cxn modelId="{B03DC794-6781-4B67-A217-FB82A06A29BF}" type="presParOf" srcId="{95522E95-CB27-45A1-AE87-77F2D154BADC}" destId="{646E9A9E-1399-4A09-8054-98B9EE448097}" srcOrd="1" destOrd="0" presId="urn:microsoft.com/office/officeart/2005/8/layout/list1"/>
    <dgm:cxn modelId="{8C7B5FA8-5ED7-4885-92AF-101869F28702}" type="presParOf" srcId="{43BD9AF9-68ED-4DB9-A37C-DDACCC136AB4}" destId="{953740EE-A646-47B8-9E34-3688C72984D7}" srcOrd="1" destOrd="0" presId="urn:microsoft.com/office/officeart/2005/8/layout/list1"/>
    <dgm:cxn modelId="{0450FB59-9052-43D4-BD37-7E30D6D233D2}" type="presParOf" srcId="{43BD9AF9-68ED-4DB9-A37C-DDACCC136AB4}" destId="{515072FC-D250-43B1-B83E-E240CD95FC1A}" srcOrd="2" destOrd="0" presId="urn:microsoft.com/office/officeart/2005/8/layout/list1"/>
    <dgm:cxn modelId="{50E82EC9-E0A1-4CFE-81A8-615BC413D219}" type="presParOf" srcId="{43BD9AF9-68ED-4DB9-A37C-DDACCC136AB4}" destId="{92EFD337-318C-40A5-97B0-667C1F17E179}" srcOrd="3" destOrd="0" presId="urn:microsoft.com/office/officeart/2005/8/layout/list1"/>
    <dgm:cxn modelId="{8959CD97-0B97-41A3-AF66-6D69ECD4FBB4}" type="presParOf" srcId="{43BD9AF9-68ED-4DB9-A37C-DDACCC136AB4}" destId="{0136D8C3-CF61-4689-9D83-3A22E5A7A3A8}" srcOrd="4" destOrd="0" presId="urn:microsoft.com/office/officeart/2005/8/layout/list1"/>
    <dgm:cxn modelId="{F3F06F04-CE86-4615-980D-44392C0711E0}" type="presParOf" srcId="{0136D8C3-CF61-4689-9D83-3A22E5A7A3A8}" destId="{D569B102-3D0F-4F3B-ABFB-FD4DC1917434}" srcOrd="0" destOrd="0" presId="urn:microsoft.com/office/officeart/2005/8/layout/list1"/>
    <dgm:cxn modelId="{5AAD8E3E-256F-4DF4-A786-1C98E367A89D}" type="presParOf" srcId="{0136D8C3-CF61-4689-9D83-3A22E5A7A3A8}" destId="{677237F4-3238-4CA5-8D4D-85381EDC25F7}" srcOrd="1" destOrd="0" presId="urn:microsoft.com/office/officeart/2005/8/layout/list1"/>
    <dgm:cxn modelId="{9BE2A5DC-B681-4F03-8EB8-4C5C534D1708}" type="presParOf" srcId="{43BD9AF9-68ED-4DB9-A37C-DDACCC136AB4}" destId="{0D6E7FD1-6D96-4C0A-8FDC-13F9B905EF4F}" srcOrd="5" destOrd="0" presId="urn:microsoft.com/office/officeart/2005/8/layout/list1"/>
    <dgm:cxn modelId="{58A974A1-1D46-4660-875B-18F2A708EB33}" type="presParOf" srcId="{43BD9AF9-68ED-4DB9-A37C-DDACCC136AB4}" destId="{64503140-7009-422C-9E86-D112A57A3C61}" srcOrd="6" destOrd="0" presId="urn:microsoft.com/office/officeart/2005/8/layout/list1"/>
    <dgm:cxn modelId="{AF7CDE23-B658-46B5-9B56-5BBE6B28E7C4}" type="presParOf" srcId="{43BD9AF9-68ED-4DB9-A37C-DDACCC136AB4}" destId="{22376EE0-A465-46CD-A3D7-A5FB6CC3E7D8}" srcOrd="7" destOrd="0" presId="urn:microsoft.com/office/officeart/2005/8/layout/list1"/>
    <dgm:cxn modelId="{2CCCDA8B-EC90-44A1-9401-7B1F1F08DABD}" type="presParOf" srcId="{43BD9AF9-68ED-4DB9-A37C-DDACCC136AB4}" destId="{7921059C-9A2F-419D-8B1A-8CB9D9EA5E79}" srcOrd="8" destOrd="0" presId="urn:microsoft.com/office/officeart/2005/8/layout/list1"/>
    <dgm:cxn modelId="{F76C3D52-1223-478F-967E-EA1A8827EB2F}" type="presParOf" srcId="{7921059C-9A2F-419D-8B1A-8CB9D9EA5E79}" destId="{A4646EF4-B755-470E-8DCB-753B03469240}" srcOrd="0" destOrd="0" presId="urn:microsoft.com/office/officeart/2005/8/layout/list1"/>
    <dgm:cxn modelId="{4A3E22CF-B9EA-49E2-A43A-2FD83A976F81}" type="presParOf" srcId="{7921059C-9A2F-419D-8B1A-8CB9D9EA5E79}" destId="{A7DD5A02-00BE-400B-A3F7-2C2708728E8B}" srcOrd="1" destOrd="0" presId="urn:microsoft.com/office/officeart/2005/8/layout/list1"/>
    <dgm:cxn modelId="{F4EC7E23-D500-49DD-BC03-D28D492B3940}" type="presParOf" srcId="{43BD9AF9-68ED-4DB9-A37C-DDACCC136AB4}" destId="{F6D6C043-7622-48CD-9D72-8312F4C8BF65}" srcOrd="9" destOrd="0" presId="urn:microsoft.com/office/officeart/2005/8/layout/list1"/>
    <dgm:cxn modelId="{BB417C63-7D15-42B3-ABF6-6763A92D0170}" type="presParOf" srcId="{43BD9AF9-68ED-4DB9-A37C-DDACCC136AB4}" destId="{43076E28-1137-417B-A0C5-60E077D4FFF9}" srcOrd="10" destOrd="0" presId="urn:microsoft.com/office/officeart/2005/8/layout/list1"/>
    <dgm:cxn modelId="{C32694F1-92A0-45F7-943C-66AB539160B4}" type="presParOf" srcId="{43BD9AF9-68ED-4DB9-A37C-DDACCC136AB4}" destId="{4D525430-F92C-425E-A354-C70903DE77CF}" srcOrd="11" destOrd="0" presId="urn:microsoft.com/office/officeart/2005/8/layout/list1"/>
    <dgm:cxn modelId="{DBA4BCB2-1B77-410F-B29D-1F06B895148A}" type="presParOf" srcId="{43BD9AF9-68ED-4DB9-A37C-DDACCC136AB4}" destId="{56C505F4-A268-474C-B2E2-3EF11575167E}" srcOrd="12" destOrd="0" presId="urn:microsoft.com/office/officeart/2005/8/layout/list1"/>
    <dgm:cxn modelId="{157A5485-5DC9-4357-9B9A-779C7BA579F9}" type="presParOf" srcId="{56C505F4-A268-474C-B2E2-3EF11575167E}" destId="{6F5D0F67-B6B5-4110-9FBB-A61E33BFA0A9}" srcOrd="0" destOrd="0" presId="urn:microsoft.com/office/officeart/2005/8/layout/list1"/>
    <dgm:cxn modelId="{BC6C09F7-026D-4D4A-B45C-B5963617418B}" type="presParOf" srcId="{56C505F4-A268-474C-B2E2-3EF11575167E}" destId="{9D47D988-6C18-4EFA-B738-8528D92CBF20}" srcOrd="1" destOrd="0" presId="urn:microsoft.com/office/officeart/2005/8/layout/list1"/>
    <dgm:cxn modelId="{8BCAE815-A269-462B-A3E1-2E351EFA06FC}" type="presParOf" srcId="{43BD9AF9-68ED-4DB9-A37C-DDACCC136AB4}" destId="{39B909CA-FBD4-41BF-9A20-D3908D0804BB}" srcOrd="13" destOrd="0" presId="urn:microsoft.com/office/officeart/2005/8/layout/list1"/>
    <dgm:cxn modelId="{0D21A5A9-E180-4597-974A-CF20F68353D6}" type="presParOf" srcId="{43BD9AF9-68ED-4DB9-A37C-DDACCC136AB4}" destId="{B08A5E25-6107-4430-A58D-3C5978B15DF1}" srcOrd="14" destOrd="0" presId="urn:microsoft.com/office/officeart/2005/8/layout/list1"/>
    <dgm:cxn modelId="{CD18D767-4B40-4C91-86D6-BB5BE326B128}" type="presParOf" srcId="{43BD9AF9-68ED-4DB9-A37C-DDACCC136AB4}" destId="{CA62FC84-971F-4FFB-9AEC-A6C2879C662B}" srcOrd="15" destOrd="0" presId="urn:microsoft.com/office/officeart/2005/8/layout/list1"/>
    <dgm:cxn modelId="{2EFF1554-271D-4D18-ABB7-11162589BCB0}" type="presParOf" srcId="{43BD9AF9-68ED-4DB9-A37C-DDACCC136AB4}" destId="{05FF490B-C21A-47F7-A45D-D7C213F59A49}" srcOrd="16" destOrd="0" presId="urn:microsoft.com/office/officeart/2005/8/layout/list1"/>
    <dgm:cxn modelId="{D9D10400-0899-4D33-AAE9-3F16F4CFD427}" type="presParOf" srcId="{05FF490B-C21A-47F7-A45D-D7C213F59A49}" destId="{BCEFC92A-CC90-4E54-934C-56F7B95B193D}" srcOrd="0" destOrd="0" presId="urn:microsoft.com/office/officeart/2005/8/layout/list1"/>
    <dgm:cxn modelId="{545C37F5-6DDC-48AF-A5E2-CEC9AF78817B}" type="presParOf" srcId="{05FF490B-C21A-47F7-A45D-D7C213F59A49}" destId="{72ACDD92-0A44-411D-8B10-DF8C2CC6CF11}" srcOrd="1" destOrd="0" presId="urn:microsoft.com/office/officeart/2005/8/layout/list1"/>
    <dgm:cxn modelId="{44FD422D-6595-4853-8935-5E30572DAF56}" type="presParOf" srcId="{43BD9AF9-68ED-4DB9-A37C-DDACCC136AB4}" destId="{22BD6375-22E0-4516-BE6A-8C500E9D3217}" srcOrd="17" destOrd="0" presId="urn:microsoft.com/office/officeart/2005/8/layout/list1"/>
    <dgm:cxn modelId="{7F668A55-7393-4AC6-A67A-C8A1C4663354}" type="presParOf" srcId="{43BD9AF9-68ED-4DB9-A37C-DDACCC136AB4}" destId="{749CD1DA-8AD1-4473-A40E-95BA995B299A}"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1DCB37FB-D4DA-4D82-B7AD-B6886A5AAB53}" type="doc">
      <dgm:prSet loTypeId="urn:microsoft.com/office/officeart/2005/8/layout/chevron2" loCatId="list" qsTypeId="urn:microsoft.com/office/officeart/2005/8/quickstyle/simple1" qsCatId="simple" csTypeId="urn:microsoft.com/office/officeart/2005/8/colors/colorful1" csCatId="colorful" phldr="1"/>
      <dgm:spPr/>
      <dgm:t>
        <a:bodyPr/>
        <a:lstStyle/>
        <a:p>
          <a:endParaRPr lang="de-DE"/>
        </a:p>
      </dgm:t>
    </dgm:pt>
    <dgm:pt modelId="{4B2F37F1-598F-4A6E-A83E-9668AF7C6326}">
      <dgm:prSet phldrT="[Text]"/>
      <dgm:spPr/>
      <dgm:t>
        <a:bodyPr/>
        <a:lstStyle/>
        <a:p>
          <a:r>
            <a:rPr lang="de-DE" dirty="0"/>
            <a:t>Kontaktaufnahme</a:t>
          </a:r>
        </a:p>
      </dgm:t>
    </dgm:pt>
    <dgm:pt modelId="{DA6EF861-BBF7-426B-BF65-BC3925873BC8}" type="parTrans" cxnId="{91F1D38B-3313-49A9-BC20-0C7EF3BFF9EB}">
      <dgm:prSet/>
      <dgm:spPr/>
      <dgm:t>
        <a:bodyPr/>
        <a:lstStyle/>
        <a:p>
          <a:endParaRPr lang="de-DE"/>
        </a:p>
      </dgm:t>
    </dgm:pt>
    <dgm:pt modelId="{8A608855-CC97-450C-A590-E7EA26277E00}" type="sibTrans" cxnId="{91F1D38B-3313-49A9-BC20-0C7EF3BFF9EB}">
      <dgm:prSet/>
      <dgm:spPr/>
      <dgm:t>
        <a:bodyPr/>
        <a:lstStyle/>
        <a:p>
          <a:endParaRPr lang="de-DE"/>
        </a:p>
      </dgm:t>
    </dgm:pt>
    <dgm:pt modelId="{314A96B0-E962-40AE-BDED-20A2305A3EBC}">
      <dgm:prSet phldrT="[Text]"/>
      <dgm:spPr/>
      <dgm:t>
        <a:bodyPr/>
        <a:lstStyle/>
        <a:p>
          <a:r>
            <a:rPr lang="de-DE" dirty="0"/>
            <a:t>Anmeldung mit ersten Informationen über Website-Formular oder Anruf</a:t>
          </a:r>
        </a:p>
      </dgm:t>
    </dgm:pt>
    <dgm:pt modelId="{B2584CF8-FC2D-4D71-93B9-B5D4FF7F2E3F}" type="parTrans" cxnId="{F9AE245A-995F-4616-BB49-5D44D08FE51A}">
      <dgm:prSet/>
      <dgm:spPr/>
      <dgm:t>
        <a:bodyPr/>
        <a:lstStyle/>
        <a:p>
          <a:endParaRPr lang="de-DE"/>
        </a:p>
      </dgm:t>
    </dgm:pt>
    <dgm:pt modelId="{59F8B986-4DD7-41D2-938D-313AAC47BF8B}" type="sibTrans" cxnId="{F9AE245A-995F-4616-BB49-5D44D08FE51A}">
      <dgm:prSet/>
      <dgm:spPr/>
      <dgm:t>
        <a:bodyPr/>
        <a:lstStyle/>
        <a:p>
          <a:endParaRPr lang="de-DE"/>
        </a:p>
      </dgm:t>
    </dgm:pt>
    <dgm:pt modelId="{8F478789-53FE-4772-9FD2-25B1B334EF30}">
      <dgm:prSet phldrT="[Text]"/>
      <dgm:spPr/>
      <dgm:t>
        <a:bodyPr/>
        <a:lstStyle/>
        <a:p>
          <a:r>
            <a:rPr lang="de-DE" dirty="0"/>
            <a:t>Bei größeren Anfragen</a:t>
          </a:r>
        </a:p>
      </dgm:t>
    </dgm:pt>
    <dgm:pt modelId="{4737ACFA-1A79-4E4F-B762-89B2AD968A82}" type="parTrans" cxnId="{732D03E2-5019-4713-A748-E8B527995790}">
      <dgm:prSet/>
      <dgm:spPr/>
      <dgm:t>
        <a:bodyPr/>
        <a:lstStyle/>
        <a:p>
          <a:endParaRPr lang="de-DE"/>
        </a:p>
      </dgm:t>
    </dgm:pt>
    <dgm:pt modelId="{B163A859-C7F6-4F3C-B876-EA901B7AABCB}" type="sibTrans" cxnId="{732D03E2-5019-4713-A748-E8B527995790}">
      <dgm:prSet/>
      <dgm:spPr/>
      <dgm:t>
        <a:bodyPr/>
        <a:lstStyle/>
        <a:p>
          <a:endParaRPr lang="de-DE"/>
        </a:p>
      </dgm:t>
    </dgm:pt>
    <dgm:pt modelId="{73BC7BFE-6316-4AA1-8664-59DB494FB23E}">
      <dgm:prSet phldrT="[Text]"/>
      <dgm:spPr/>
      <dgm:t>
        <a:bodyPr/>
        <a:lstStyle/>
        <a:p>
          <a:r>
            <a:rPr lang="de-DE" dirty="0"/>
            <a:t>Direktlösung kleinerer </a:t>
          </a:r>
          <a:br>
            <a:rPr lang="de-DE" dirty="0"/>
          </a:br>
          <a:r>
            <a:rPr lang="de-DE" dirty="0"/>
            <a:t>(An-)Fragen</a:t>
          </a:r>
        </a:p>
      </dgm:t>
    </dgm:pt>
    <dgm:pt modelId="{06ED5258-BA47-49F8-8AE7-6ABB906E1AFD}" type="parTrans" cxnId="{0ADBB403-0BE8-4098-AABE-07A6662A62E7}">
      <dgm:prSet/>
      <dgm:spPr/>
      <dgm:t>
        <a:bodyPr/>
        <a:lstStyle/>
        <a:p>
          <a:endParaRPr lang="de-DE"/>
        </a:p>
      </dgm:t>
    </dgm:pt>
    <dgm:pt modelId="{B2EDBF4C-EE43-471D-8FD1-F25C00099637}" type="sibTrans" cxnId="{0ADBB403-0BE8-4098-AABE-07A6662A62E7}">
      <dgm:prSet/>
      <dgm:spPr/>
      <dgm:t>
        <a:bodyPr/>
        <a:lstStyle/>
        <a:p>
          <a:endParaRPr lang="de-DE"/>
        </a:p>
      </dgm:t>
    </dgm:pt>
    <dgm:pt modelId="{22C81B9B-32CF-4A20-9903-9FA5CA38A289}">
      <dgm:prSet phldrT="[Text]"/>
      <dgm:spPr/>
      <dgm:t>
        <a:bodyPr/>
        <a:lstStyle/>
        <a:p>
          <a:r>
            <a:rPr lang="de-DE" dirty="0"/>
            <a:t>kleinere Anfragen ohne direkt für uns und euch erkennbaren Beratungsbedarf vor Ort werden online (per E-Mail, Telefonat oder Web-Call) geklärt</a:t>
          </a:r>
        </a:p>
      </dgm:t>
    </dgm:pt>
    <dgm:pt modelId="{7229EACA-F12C-44D3-8C1E-2377C9E3F481}" type="parTrans" cxnId="{CE21A655-404B-49D4-ACB0-04640A656A48}">
      <dgm:prSet/>
      <dgm:spPr/>
      <dgm:t>
        <a:bodyPr/>
        <a:lstStyle/>
        <a:p>
          <a:endParaRPr lang="de-DE"/>
        </a:p>
      </dgm:t>
    </dgm:pt>
    <dgm:pt modelId="{B8E2F77B-0A3B-4B03-8402-70117F48AD56}" type="sibTrans" cxnId="{CE21A655-404B-49D4-ACB0-04640A656A48}">
      <dgm:prSet/>
      <dgm:spPr/>
      <dgm:t>
        <a:bodyPr/>
        <a:lstStyle/>
        <a:p>
          <a:endParaRPr lang="de-DE"/>
        </a:p>
      </dgm:t>
    </dgm:pt>
    <dgm:pt modelId="{19FD250B-F9F5-42EF-89C2-9E2749929242}">
      <dgm:prSet phldrT="[Text]"/>
      <dgm:spPr/>
      <dgm:t>
        <a:bodyPr/>
        <a:lstStyle/>
        <a:p>
          <a:r>
            <a:rPr lang="de-DE" dirty="0"/>
            <a:t>Beratungsprozess wird eingeleitet</a:t>
          </a:r>
        </a:p>
      </dgm:t>
    </dgm:pt>
    <dgm:pt modelId="{1B759757-497B-40F3-A728-202AF4CE56FA}" type="parTrans" cxnId="{588EC5FA-0170-409A-8076-254B2445B814}">
      <dgm:prSet/>
      <dgm:spPr/>
      <dgm:t>
        <a:bodyPr/>
        <a:lstStyle/>
        <a:p>
          <a:endParaRPr lang="de-DE"/>
        </a:p>
      </dgm:t>
    </dgm:pt>
    <dgm:pt modelId="{DE2807E4-DF5D-4E18-899E-3F28C4225692}" type="sibTrans" cxnId="{588EC5FA-0170-409A-8076-254B2445B814}">
      <dgm:prSet/>
      <dgm:spPr/>
      <dgm:t>
        <a:bodyPr/>
        <a:lstStyle/>
        <a:p>
          <a:endParaRPr lang="de-DE"/>
        </a:p>
      </dgm:t>
    </dgm:pt>
    <dgm:pt modelId="{49192280-A34A-4C1E-9FC2-2FAAA196F4B3}">
      <dgm:prSet phldrT="[Text]"/>
      <dgm:spPr/>
      <dgm:t>
        <a:bodyPr/>
        <a:lstStyle/>
        <a:p>
          <a:r>
            <a:rPr lang="de-DE" dirty="0"/>
            <a:t>digital.fit-Berater*in wird je nach Kompetenz und Anforderung sowie vorhandenen Ressourcen zugeteilt</a:t>
          </a:r>
        </a:p>
      </dgm:t>
    </dgm:pt>
    <dgm:pt modelId="{CF9E9E10-B60E-477F-84CB-790AF9CF14FC}" type="parTrans" cxnId="{02B136A7-C53F-4C95-A82A-1672FBC3F6F5}">
      <dgm:prSet/>
      <dgm:spPr/>
      <dgm:t>
        <a:bodyPr/>
        <a:lstStyle/>
        <a:p>
          <a:endParaRPr lang="de-DE"/>
        </a:p>
      </dgm:t>
    </dgm:pt>
    <dgm:pt modelId="{62303DFC-36A4-4BC1-B0BD-F758A5116A2C}" type="sibTrans" cxnId="{02B136A7-C53F-4C95-A82A-1672FBC3F6F5}">
      <dgm:prSet/>
      <dgm:spPr/>
      <dgm:t>
        <a:bodyPr/>
        <a:lstStyle/>
        <a:p>
          <a:endParaRPr lang="de-DE"/>
        </a:p>
      </dgm:t>
    </dgm:pt>
    <dgm:pt modelId="{918528FE-C749-4B81-A3E0-CC8C7763F43D}">
      <dgm:prSet phldrT="[Text]"/>
      <dgm:spPr/>
      <dgm:t>
        <a:bodyPr/>
        <a:lstStyle/>
        <a:p>
          <a:r>
            <a:rPr lang="de-DE" dirty="0"/>
            <a:t>Anfragen werden nach Eingang sortiert bearbeitet</a:t>
          </a:r>
        </a:p>
      </dgm:t>
    </dgm:pt>
    <dgm:pt modelId="{04B1ABD6-A00B-4985-A001-F66B392690FD}" type="parTrans" cxnId="{BE790D77-61AE-4486-8E4B-8BB649E0D77D}">
      <dgm:prSet/>
      <dgm:spPr/>
      <dgm:t>
        <a:bodyPr/>
        <a:lstStyle/>
        <a:p>
          <a:endParaRPr lang="de-DE"/>
        </a:p>
      </dgm:t>
    </dgm:pt>
    <dgm:pt modelId="{92C679E3-1C2E-41AE-9F8B-BC2D9209AEB9}" type="sibTrans" cxnId="{BE790D77-61AE-4486-8E4B-8BB649E0D77D}">
      <dgm:prSet/>
      <dgm:spPr/>
      <dgm:t>
        <a:bodyPr/>
        <a:lstStyle/>
        <a:p>
          <a:endParaRPr lang="de-DE"/>
        </a:p>
      </dgm:t>
    </dgm:pt>
    <dgm:pt modelId="{B77C45FC-200E-48D8-B792-46DF7B296E1B}" type="pres">
      <dgm:prSet presAssocID="{1DCB37FB-D4DA-4D82-B7AD-B6886A5AAB53}" presName="linearFlow" presStyleCnt="0">
        <dgm:presLayoutVars>
          <dgm:dir/>
          <dgm:animLvl val="lvl"/>
          <dgm:resizeHandles val="exact"/>
        </dgm:presLayoutVars>
      </dgm:prSet>
      <dgm:spPr/>
    </dgm:pt>
    <dgm:pt modelId="{FA599143-5F37-4BC4-9BA0-7D0ACFB09067}" type="pres">
      <dgm:prSet presAssocID="{4B2F37F1-598F-4A6E-A83E-9668AF7C6326}" presName="composite" presStyleCnt="0"/>
      <dgm:spPr/>
    </dgm:pt>
    <dgm:pt modelId="{BB363D1F-10BD-4076-9B91-3E32AE297760}" type="pres">
      <dgm:prSet presAssocID="{4B2F37F1-598F-4A6E-A83E-9668AF7C6326}" presName="parentText" presStyleLbl="alignNode1" presStyleIdx="0" presStyleCnt="3" custLinFactNeighborX="1353" custLinFactNeighborY="14802">
        <dgm:presLayoutVars>
          <dgm:chMax val="1"/>
          <dgm:bulletEnabled val="1"/>
        </dgm:presLayoutVars>
      </dgm:prSet>
      <dgm:spPr/>
    </dgm:pt>
    <dgm:pt modelId="{17046B85-CC5C-40B9-AD04-6BEDDA293F96}" type="pres">
      <dgm:prSet presAssocID="{4B2F37F1-598F-4A6E-A83E-9668AF7C6326}" presName="descendantText" presStyleLbl="alignAcc1" presStyleIdx="0" presStyleCnt="3" custLinFactNeighborY="22773">
        <dgm:presLayoutVars>
          <dgm:bulletEnabled val="1"/>
        </dgm:presLayoutVars>
      </dgm:prSet>
      <dgm:spPr/>
    </dgm:pt>
    <dgm:pt modelId="{5D25C254-B490-42DC-A6BC-E25EDFD7BB4D}" type="pres">
      <dgm:prSet presAssocID="{8A608855-CC97-450C-A590-E7EA26277E00}" presName="sp" presStyleCnt="0"/>
      <dgm:spPr/>
    </dgm:pt>
    <dgm:pt modelId="{278DF2ED-C79C-43D1-913E-7E8C3CA19051}" type="pres">
      <dgm:prSet presAssocID="{73BC7BFE-6316-4AA1-8664-59DB494FB23E}" presName="composite" presStyleCnt="0"/>
      <dgm:spPr/>
    </dgm:pt>
    <dgm:pt modelId="{52809829-F7C8-45E8-8C78-5DA99C077D7B}" type="pres">
      <dgm:prSet presAssocID="{73BC7BFE-6316-4AA1-8664-59DB494FB23E}" presName="parentText" presStyleLbl="alignNode1" presStyleIdx="1" presStyleCnt="3" custAng="16200000" custLinFactX="32231" custLinFactNeighborX="100000" custLinFactNeighborY="-8488">
        <dgm:presLayoutVars>
          <dgm:chMax val="1"/>
          <dgm:bulletEnabled val="1"/>
        </dgm:presLayoutVars>
      </dgm:prSet>
      <dgm:spPr/>
    </dgm:pt>
    <dgm:pt modelId="{23420BA0-58B7-4778-84AF-274336031D98}" type="pres">
      <dgm:prSet presAssocID="{73BC7BFE-6316-4AA1-8664-59DB494FB23E}" presName="descendantText" presStyleLbl="alignAcc1" presStyleIdx="1" presStyleCnt="3" custScaleX="65723" custScaleY="89369" custLinFactNeighborX="22871" custLinFactNeighborY="13342">
        <dgm:presLayoutVars>
          <dgm:bulletEnabled val="1"/>
        </dgm:presLayoutVars>
      </dgm:prSet>
      <dgm:spPr/>
    </dgm:pt>
    <dgm:pt modelId="{0EE25132-E087-4E26-ADFC-874D2D528B14}" type="pres">
      <dgm:prSet presAssocID="{B2EDBF4C-EE43-471D-8FD1-F25C00099637}" presName="sp" presStyleCnt="0"/>
      <dgm:spPr/>
    </dgm:pt>
    <dgm:pt modelId="{37F22012-6D48-4ED3-BFD5-204236495939}" type="pres">
      <dgm:prSet presAssocID="{8F478789-53FE-4772-9FD2-25B1B334EF30}" presName="composite" presStyleCnt="0"/>
      <dgm:spPr/>
    </dgm:pt>
    <dgm:pt modelId="{F4305086-20C7-4DBD-9392-37252CBC3E52}" type="pres">
      <dgm:prSet presAssocID="{8F478789-53FE-4772-9FD2-25B1B334EF30}" presName="parentText" presStyleLbl="alignNode1" presStyleIdx="2" presStyleCnt="3" custLinFactNeighborX="2706" custLinFactNeighborY="-9342">
        <dgm:presLayoutVars>
          <dgm:chMax val="1"/>
          <dgm:bulletEnabled val="1"/>
        </dgm:presLayoutVars>
      </dgm:prSet>
      <dgm:spPr/>
    </dgm:pt>
    <dgm:pt modelId="{770B3DA2-3216-4463-B5F3-72EEF133B023}" type="pres">
      <dgm:prSet presAssocID="{8F478789-53FE-4772-9FD2-25B1B334EF30}" presName="descendantText" presStyleLbl="alignAcc1" presStyleIdx="2" presStyleCnt="3" custLinFactNeighborX="540" custLinFactNeighborY="-14372">
        <dgm:presLayoutVars>
          <dgm:bulletEnabled val="1"/>
        </dgm:presLayoutVars>
      </dgm:prSet>
      <dgm:spPr/>
    </dgm:pt>
  </dgm:ptLst>
  <dgm:cxnLst>
    <dgm:cxn modelId="{0ADBB403-0BE8-4098-AABE-07A6662A62E7}" srcId="{1DCB37FB-D4DA-4D82-B7AD-B6886A5AAB53}" destId="{73BC7BFE-6316-4AA1-8664-59DB494FB23E}" srcOrd="1" destOrd="0" parTransId="{06ED5258-BA47-49F8-8AE7-6ABB906E1AFD}" sibTransId="{B2EDBF4C-EE43-471D-8FD1-F25C00099637}"/>
    <dgm:cxn modelId="{B2AD5A04-5BF6-469F-B984-FFBB847698A9}" type="presOf" srcId="{1DCB37FB-D4DA-4D82-B7AD-B6886A5AAB53}" destId="{B77C45FC-200E-48D8-B792-46DF7B296E1B}" srcOrd="0" destOrd="0" presId="urn:microsoft.com/office/officeart/2005/8/layout/chevron2"/>
    <dgm:cxn modelId="{3BB9250C-3034-434D-A9CF-697EFF00C8D3}" type="presOf" srcId="{49192280-A34A-4C1E-9FC2-2FAAA196F4B3}" destId="{770B3DA2-3216-4463-B5F3-72EEF133B023}" srcOrd="0" destOrd="1" presId="urn:microsoft.com/office/officeart/2005/8/layout/chevron2"/>
    <dgm:cxn modelId="{D931152A-A9DC-44AA-A8B5-308230839AD7}" type="presOf" srcId="{73BC7BFE-6316-4AA1-8664-59DB494FB23E}" destId="{52809829-F7C8-45E8-8C78-5DA99C077D7B}" srcOrd="0" destOrd="0" presId="urn:microsoft.com/office/officeart/2005/8/layout/chevron2"/>
    <dgm:cxn modelId="{5C47372B-739D-466C-9AF0-921345A89CF2}" type="presOf" srcId="{22C81B9B-32CF-4A20-9903-9FA5CA38A289}" destId="{23420BA0-58B7-4778-84AF-274336031D98}" srcOrd="0" destOrd="0" presId="urn:microsoft.com/office/officeart/2005/8/layout/chevron2"/>
    <dgm:cxn modelId="{CE21A655-404B-49D4-ACB0-04640A656A48}" srcId="{73BC7BFE-6316-4AA1-8664-59DB494FB23E}" destId="{22C81B9B-32CF-4A20-9903-9FA5CA38A289}" srcOrd="0" destOrd="0" parTransId="{7229EACA-F12C-44D3-8C1E-2377C9E3F481}" sibTransId="{B8E2F77B-0A3B-4B03-8402-70117F48AD56}"/>
    <dgm:cxn modelId="{BE790D77-61AE-4486-8E4B-8BB649E0D77D}" srcId="{4B2F37F1-598F-4A6E-A83E-9668AF7C6326}" destId="{918528FE-C749-4B81-A3E0-CC8C7763F43D}" srcOrd="1" destOrd="0" parTransId="{04B1ABD6-A00B-4985-A001-F66B392690FD}" sibTransId="{92C679E3-1C2E-41AE-9F8B-BC2D9209AEB9}"/>
    <dgm:cxn modelId="{E9DF2457-E99F-4D31-B9F8-98E9E9056BA9}" type="presOf" srcId="{314A96B0-E962-40AE-BDED-20A2305A3EBC}" destId="{17046B85-CC5C-40B9-AD04-6BEDDA293F96}" srcOrd="0" destOrd="0" presId="urn:microsoft.com/office/officeart/2005/8/layout/chevron2"/>
    <dgm:cxn modelId="{F9AE245A-995F-4616-BB49-5D44D08FE51A}" srcId="{4B2F37F1-598F-4A6E-A83E-9668AF7C6326}" destId="{314A96B0-E962-40AE-BDED-20A2305A3EBC}" srcOrd="0" destOrd="0" parTransId="{B2584CF8-FC2D-4D71-93B9-B5D4FF7F2E3F}" sibTransId="{59F8B986-4DD7-41D2-938D-313AAC47BF8B}"/>
    <dgm:cxn modelId="{91F1D38B-3313-49A9-BC20-0C7EF3BFF9EB}" srcId="{1DCB37FB-D4DA-4D82-B7AD-B6886A5AAB53}" destId="{4B2F37F1-598F-4A6E-A83E-9668AF7C6326}" srcOrd="0" destOrd="0" parTransId="{DA6EF861-BBF7-426B-BF65-BC3925873BC8}" sibTransId="{8A608855-CC97-450C-A590-E7EA26277E00}"/>
    <dgm:cxn modelId="{442B7A91-B3B0-4A88-85D4-BD4632D199B2}" type="presOf" srcId="{918528FE-C749-4B81-A3E0-CC8C7763F43D}" destId="{17046B85-CC5C-40B9-AD04-6BEDDA293F96}" srcOrd="0" destOrd="1" presId="urn:microsoft.com/office/officeart/2005/8/layout/chevron2"/>
    <dgm:cxn modelId="{02B136A7-C53F-4C95-A82A-1672FBC3F6F5}" srcId="{8F478789-53FE-4772-9FD2-25B1B334EF30}" destId="{49192280-A34A-4C1E-9FC2-2FAAA196F4B3}" srcOrd="1" destOrd="0" parTransId="{CF9E9E10-B60E-477F-84CB-790AF9CF14FC}" sibTransId="{62303DFC-36A4-4BC1-B0BD-F758A5116A2C}"/>
    <dgm:cxn modelId="{8E984BA8-96B0-4798-9A8F-23415F365FDF}" type="presOf" srcId="{19FD250B-F9F5-42EF-89C2-9E2749929242}" destId="{770B3DA2-3216-4463-B5F3-72EEF133B023}" srcOrd="0" destOrd="0" presId="urn:microsoft.com/office/officeart/2005/8/layout/chevron2"/>
    <dgm:cxn modelId="{6EE22BD6-45DB-433A-B489-9EDDA0219587}" type="presOf" srcId="{4B2F37F1-598F-4A6E-A83E-9668AF7C6326}" destId="{BB363D1F-10BD-4076-9B91-3E32AE297760}" srcOrd="0" destOrd="0" presId="urn:microsoft.com/office/officeart/2005/8/layout/chevron2"/>
    <dgm:cxn modelId="{732D03E2-5019-4713-A748-E8B527995790}" srcId="{1DCB37FB-D4DA-4D82-B7AD-B6886A5AAB53}" destId="{8F478789-53FE-4772-9FD2-25B1B334EF30}" srcOrd="2" destOrd="0" parTransId="{4737ACFA-1A79-4E4F-B762-89B2AD968A82}" sibTransId="{B163A859-C7F6-4F3C-B876-EA901B7AABCB}"/>
    <dgm:cxn modelId="{84F4B2F2-C595-424A-AE1D-464836DC7CF5}" type="presOf" srcId="{8F478789-53FE-4772-9FD2-25B1B334EF30}" destId="{F4305086-20C7-4DBD-9392-37252CBC3E52}" srcOrd="0" destOrd="0" presId="urn:microsoft.com/office/officeart/2005/8/layout/chevron2"/>
    <dgm:cxn modelId="{588EC5FA-0170-409A-8076-254B2445B814}" srcId="{8F478789-53FE-4772-9FD2-25B1B334EF30}" destId="{19FD250B-F9F5-42EF-89C2-9E2749929242}" srcOrd="0" destOrd="0" parTransId="{1B759757-497B-40F3-A728-202AF4CE56FA}" sibTransId="{DE2807E4-DF5D-4E18-899E-3F28C4225692}"/>
    <dgm:cxn modelId="{D54AB958-4A6E-43C7-93CC-4580D6033E94}" type="presParOf" srcId="{B77C45FC-200E-48D8-B792-46DF7B296E1B}" destId="{FA599143-5F37-4BC4-9BA0-7D0ACFB09067}" srcOrd="0" destOrd="0" presId="urn:microsoft.com/office/officeart/2005/8/layout/chevron2"/>
    <dgm:cxn modelId="{DDCB5813-C1C6-4278-85CD-B11BE5BEAEF3}" type="presParOf" srcId="{FA599143-5F37-4BC4-9BA0-7D0ACFB09067}" destId="{BB363D1F-10BD-4076-9B91-3E32AE297760}" srcOrd="0" destOrd="0" presId="urn:microsoft.com/office/officeart/2005/8/layout/chevron2"/>
    <dgm:cxn modelId="{D9C3FAE8-8F5D-4715-B89D-BE0AD19D79D9}" type="presParOf" srcId="{FA599143-5F37-4BC4-9BA0-7D0ACFB09067}" destId="{17046B85-CC5C-40B9-AD04-6BEDDA293F96}" srcOrd="1" destOrd="0" presId="urn:microsoft.com/office/officeart/2005/8/layout/chevron2"/>
    <dgm:cxn modelId="{1DB34CE4-46F1-4FFA-8A99-057B18C961FD}" type="presParOf" srcId="{B77C45FC-200E-48D8-B792-46DF7B296E1B}" destId="{5D25C254-B490-42DC-A6BC-E25EDFD7BB4D}" srcOrd="1" destOrd="0" presId="urn:microsoft.com/office/officeart/2005/8/layout/chevron2"/>
    <dgm:cxn modelId="{723A8B65-C21F-4E2B-BEA5-204A3F1B7BD6}" type="presParOf" srcId="{B77C45FC-200E-48D8-B792-46DF7B296E1B}" destId="{278DF2ED-C79C-43D1-913E-7E8C3CA19051}" srcOrd="2" destOrd="0" presId="urn:microsoft.com/office/officeart/2005/8/layout/chevron2"/>
    <dgm:cxn modelId="{20E18AF6-D4FA-49A5-8975-1D23110132B7}" type="presParOf" srcId="{278DF2ED-C79C-43D1-913E-7E8C3CA19051}" destId="{52809829-F7C8-45E8-8C78-5DA99C077D7B}" srcOrd="0" destOrd="0" presId="urn:microsoft.com/office/officeart/2005/8/layout/chevron2"/>
    <dgm:cxn modelId="{182EAEF2-0D22-4B4A-B6C7-A1A1E6DF1067}" type="presParOf" srcId="{278DF2ED-C79C-43D1-913E-7E8C3CA19051}" destId="{23420BA0-58B7-4778-84AF-274336031D98}" srcOrd="1" destOrd="0" presId="urn:microsoft.com/office/officeart/2005/8/layout/chevron2"/>
    <dgm:cxn modelId="{BD2CA582-3761-4036-BB6A-C0002AA24348}" type="presParOf" srcId="{B77C45FC-200E-48D8-B792-46DF7B296E1B}" destId="{0EE25132-E087-4E26-ADFC-874D2D528B14}" srcOrd="3" destOrd="0" presId="urn:microsoft.com/office/officeart/2005/8/layout/chevron2"/>
    <dgm:cxn modelId="{185F5EB9-9489-4D03-B28A-39DEAAB8B2A0}" type="presParOf" srcId="{B77C45FC-200E-48D8-B792-46DF7B296E1B}" destId="{37F22012-6D48-4ED3-BFD5-204236495939}" srcOrd="4" destOrd="0" presId="urn:microsoft.com/office/officeart/2005/8/layout/chevron2"/>
    <dgm:cxn modelId="{B6BFD9EB-F9FF-48B9-A97A-30FB9FF8452B}" type="presParOf" srcId="{37F22012-6D48-4ED3-BFD5-204236495939}" destId="{F4305086-20C7-4DBD-9392-37252CBC3E52}" srcOrd="0" destOrd="0" presId="urn:microsoft.com/office/officeart/2005/8/layout/chevron2"/>
    <dgm:cxn modelId="{7390B81F-B7AB-4697-8AA4-7815AC9FE955}" type="presParOf" srcId="{37F22012-6D48-4ED3-BFD5-204236495939}" destId="{770B3DA2-3216-4463-B5F3-72EEF133B023}"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1DCB37FB-D4DA-4D82-B7AD-B6886A5AAB53}" type="doc">
      <dgm:prSet loTypeId="urn:microsoft.com/office/officeart/2005/8/layout/chevron2" loCatId="list" qsTypeId="urn:microsoft.com/office/officeart/2005/8/quickstyle/simple1" qsCatId="simple" csTypeId="urn:microsoft.com/office/officeart/2005/8/colors/colorful1" csCatId="colorful" phldr="1"/>
      <dgm:spPr/>
      <dgm:t>
        <a:bodyPr/>
        <a:lstStyle/>
        <a:p>
          <a:endParaRPr lang="de-DE"/>
        </a:p>
      </dgm:t>
    </dgm:pt>
    <dgm:pt modelId="{A314DFCE-8C57-4F7D-B9DB-1BD34FDE99A3}">
      <dgm:prSet phldrT="[Text]">
        <dgm:style>
          <a:lnRef idx="3">
            <a:schemeClr val="lt1"/>
          </a:lnRef>
          <a:fillRef idx="1">
            <a:schemeClr val="accent5"/>
          </a:fillRef>
          <a:effectRef idx="1">
            <a:schemeClr val="accent5"/>
          </a:effectRef>
          <a:fontRef idx="minor">
            <a:schemeClr val="lt1"/>
          </a:fontRef>
        </dgm:style>
      </dgm:prSet>
      <dgm:spPr/>
      <dgm:t>
        <a:bodyPr/>
        <a:lstStyle/>
        <a:p>
          <a:r>
            <a:rPr lang="de-DE" dirty="0"/>
            <a:t>Start der Beratung</a:t>
          </a:r>
        </a:p>
      </dgm:t>
    </dgm:pt>
    <dgm:pt modelId="{53B94AF2-416A-4916-A482-522D0EE43C2C}" type="parTrans" cxnId="{858C3083-33C7-4898-9A09-F50DE3F8E840}">
      <dgm:prSet/>
      <dgm:spPr/>
      <dgm:t>
        <a:bodyPr/>
        <a:lstStyle/>
        <a:p>
          <a:endParaRPr lang="de-DE"/>
        </a:p>
      </dgm:t>
    </dgm:pt>
    <dgm:pt modelId="{F58679C0-C534-4A5C-AB2D-A0E7CCE7780A}" type="sibTrans" cxnId="{858C3083-33C7-4898-9A09-F50DE3F8E840}">
      <dgm:prSet/>
      <dgm:spPr/>
      <dgm:t>
        <a:bodyPr/>
        <a:lstStyle/>
        <a:p>
          <a:endParaRPr lang="de-DE"/>
        </a:p>
      </dgm:t>
    </dgm:pt>
    <dgm:pt modelId="{822F5BDC-9AC8-43F1-B0DB-3461D8D91B3F}">
      <dgm:prSet phldrT="[Text]">
        <dgm:style>
          <a:lnRef idx="2">
            <a:schemeClr val="accent5"/>
          </a:lnRef>
          <a:fillRef idx="1">
            <a:schemeClr val="lt1"/>
          </a:fillRef>
          <a:effectRef idx="0">
            <a:schemeClr val="accent5"/>
          </a:effectRef>
          <a:fontRef idx="minor">
            <a:schemeClr val="dk1"/>
          </a:fontRef>
        </dgm:style>
      </dgm:prSet>
      <dgm:spPr/>
      <dgm:t>
        <a:bodyPr/>
        <a:lstStyle/>
        <a:p>
          <a:r>
            <a:rPr lang="de-DE" dirty="0"/>
            <a:t>der Fragebogen dient der Reflexion</a:t>
          </a:r>
        </a:p>
      </dgm:t>
    </dgm:pt>
    <dgm:pt modelId="{0130156D-F165-46F2-8930-1E6767A90F5A}" type="parTrans" cxnId="{77338966-AB7E-4603-91F8-6750F64536AA}">
      <dgm:prSet/>
      <dgm:spPr/>
      <dgm:t>
        <a:bodyPr/>
        <a:lstStyle/>
        <a:p>
          <a:endParaRPr lang="de-DE"/>
        </a:p>
      </dgm:t>
    </dgm:pt>
    <dgm:pt modelId="{C86699B1-D5CA-4159-B1DC-DDB6BF565C49}" type="sibTrans" cxnId="{77338966-AB7E-4603-91F8-6750F64536AA}">
      <dgm:prSet/>
      <dgm:spPr/>
      <dgm:t>
        <a:bodyPr/>
        <a:lstStyle/>
        <a:p>
          <a:endParaRPr lang="de-DE"/>
        </a:p>
      </dgm:t>
    </dgm:pt>
    <dgm:pt modelId="{5BCAE4D7-7C62-4D1F-89A8-E3E9BAE859AE}">
      <dgm:prSet phldrT="[Text]">
        <dgm:style>
          <a:lnRef idx="3">
            <a:schemeClr val="lt1"/>
          </a:lnRef>
          <a:fillRef idx="1">
            <a:schemeClr val="accent1"/>
          </a:fillRef>
          <a:effectRef idx="1">
            <a:schemeClr val="accent1"/>
          </a:effectRef>
          <a:fontRef idx="minor">
            <a:schemeClr val="lt1"/>
          </a:fontRef>
        </dgm:style>
      </dgm:prSet>
      <dgm:spPr/>
      <dgm:t>
        <a:bodyPr/>
        <a:lstStyle/>
        <a:p>
          <a:r>
            <a:rPr lang="de-DE" dirty="0"/>
            <a:t>erstes Treffen Berater*in - Organisation</a:t>
          </a:r>
        </a:p>
      </dgm:t>
    </dgm:pt>
    <dgm:pt modelId="{9CB91A1A-EB43-4472-A449-DEAC1255F569}" type="parTrans" cxnId="{902F3370-BEEE-4BB2-8ADE-883BB6734BEF}">
      <dgm:prSet/>
      <dgm:spPr/>
      <dgm:t>
        <a:bodyPr/>
        <a:lstStyle/>
        <a:p>
          <a:endParaRPr lang="de-DE"/>
        </a:p>
      </dgm:t>
    </dgm:pt>
    <dgm:pt modelId="{B9C780FC-C62F-438C-A4CE-97D0D9DD2677}" type="sibTrans" cxnId="{902F3370-BEEE-4BB2-8ADE-883BB6734BEF}">
      <dgm:prSet/>
      <dgm:spPr/>
      <dgm:t>
        <a:bodyPr/>
        <a:lstStyle/>
        <a:p>
          <a:endParaRPr lang="de-DE"/>
        </a:p>
      </dgm:t>
    </dgm:pt>
    <dgm:pt modelId="{0744719D-D166-49F8-BFC3-272076F73B15}">
      <dgm:prSet phldrT="[Text]">
        <dgm:style>
          <a:lnRef idx="2">
            <a:schemeClr val="accent1"/>
          </a:lnRef>
          <a:fillRef idx="1">
            <a:schemeClr val="lt1"/>
          </a:fillRef>
          <a:effectRef idx="0">
            <a:schemeClr val="accent1"/>
          </a:effectRef>
          <a:fontRef idx="minor">
            <a:schemeClr val="dk1"/>
          </a:fontRef>
        </dgm:style>
      </dgm:prSet>
      <dgm:spPr/>
      <dgm:t>
        <a:bodyPr/>
        <a:lstStyle/>
        <a:p>
          <a:r>
            <a:rPr lang="de-DE" dirty="0"/>
            <a:t>Ist-Analyse wird durchgeführt</a:t>
          </a:r>
        </a:p>
      </dgm:t>
    </dgm:pt>
    <dgm:pt modelId="{2841B775-8DEC-41D0-8BFD-7B5A50A2D99B}" type="parTrans" cxnId="{43F2692A-47F0-4857-A48B-660A0C8C3762}">
      <dgm:prSet/>
      <dgm:spPr/>
      <dgm:t>
        <a:bodyPr/>
        <a:lstStyle/>
        <a:p>
          <a:endParaRPr lang="de-DE"/>
        </a:p>
      </dgm:t>
    </dgm:pt>
    <dgm:pt modelId="{F37A6400-2C9D-4B2D-8564-941580719579}" type="sibTrans" cxnId="{43F2692A-47F0-4857-A48B-660A0C8C3762}">
      <dgm:prSet/>
      <dgm:spPr/>
      <dgm:t>
        <a:bodyPr/>
        <a:lstStyle/>
        <a:p>
          <a:endParaRPr lang="de-DE"/>
        </a:p>
      </dgm:t>
    </dgm:pt>
    <dgm:pt modelId="{2659DD5E-342E-41D6-8C1D-91927262AE51}">
      <dgm:prSet phldrT="[Text]">
        <dgm:style>
          <a:lnRef idx="2">
            <a:schemeClr val="accent1"/>
          </a:lnRef>
          <a:fillRef idx="1">
            <a:schemeClr val="lt1"/>
          </a:fillRef>
          <a:effectRef idx="0">
            <a:schemeClr val="accent1"/>
          </a:effectRef>
          <a:fontRef idx="minor">
            <a:schemeClr val="dk1"/>
          </a:fontRef>
        </dgm:style>
      </dgm:prSet>
      <dgm:spPr/>
      <dgm:t>
        <a:bodyPr/>
        <a:lstStyle/>
        <a:p>
          <a:r>
            <a:rPr lang="de-DE" dirty="0"/>
            <a:t>Wünsche und Fragen der Organisation werden gesammelt</a:t>
          </a:r>
        </a:p>
      </dgm:t>
    </dgm:pt>
    <dgm:pt modelId="{C4D18242-73D1-4CD9-B859-7FFD5108A99D}" type="parTrans" cxnId="{D0FE7F4F-5595-4B14-8D94-C29B9BDA9808}">
      <dgm:prSet/>
      <dgm:spPr/>
      <dgm:t>
        <a:bodyPr/>
        <a:lstStyle/>
        <a:p>
          <a:endParaRPr lang="de-DE"/>
        </a:p>
      </dgm:t>
    </dgm:pt>
    <dgm:pt modelId="{402A4B9E-02FF-49DC-A16D-A49E6E595751}" type="sibTrans" cxnId="{D0FE7F4F-5595-4B14-8D94-C29B9BDA9808}">
      <dgm:prSet/>
      <dgm:spPr/>
      <dgm:t>
        <a:bodyPr/>
        <a:lstStyle/>
        <a:p>
          <a:endParaRPr lang="de-DE"/>
        </a:p>
      </dgm:t>
    </dgm:pt>
    <dgm:pt modelId="{0D942843-FF10-4736-A3B7-6796B7B799EB}">
      <dgm:prSet phldrT="[Text]">
        <dgm:style>
          <a:lnRef idx="2">
            <a:schemeClr val="accent1"/>
          </a:lnRef>
          <a:fillRef idx="1">
            <a:schemeClr val="lt1"/>
          </a:fillRef>
          <a:effectRef idx="0">
            <a:schemeClr val="accent1"/>
          </a:effectRef>
          <a:fontRef idx="minor">
            <a:schemeClr val="dk1"/>
          </a:fontRef>
        </dgm:style>
      </dgm:prSet>
      <dgm:spPr/>
      <dgm:t>
        <a:bodyPr/>
        <a:lstStyle/>
        <a:p>
          <a:r>
            <a:rPr lang="de-DE" dirty="0"/>
            <a:t>erster Kontakt erfolgt (fast) immer in Präsenz</a:t>
          </a:r>
        </a:p>
      </dgm:t>
    </dgm:pt>
    <dgm:pt modelId="{E774C649-C9F7-423A-A09A-72431ED3E93D}" type="parTrans" cxnId="{96DB82B8-E784-4C25-963F-5DB97CC4E339}">
      <dgm:prSet/>
      <dgm:spPr/>
      <dgm:t>
        <a:bodyPr/>
        <a:lstStyle/>
        <a:p>
          <a:endParaRPr lang="de-DE"/>
        </a:p>
      </dgm:t>
    </dgm:pt>
    <dgm:pt modelId="{1ADA0E1B-0816-4C87-AB74-B94A028BE2C4}" type="sibTrans" cxnId="{96DB82B8-E784-4C25-963F-5DB97CC4E339}">
      <dgm:prSet/>
      <dgm:spPr/>
      <dgm:t>
        <a:bodyPr/>
        <a:lstStyle/>
        <a:p>
          <a:endParaRPr lang="de-DE"/>
        </a:p>
      </dgm:t>
    </dgm:pt>
    <dgm:pt modelId="{545F09B9-B20C-45E4-A9A8-37F7D420A68E}">
      <dgm:prSet phldrT="[Text]"/>
      <dgm:spPr>
        <a:solidFill>
          <a:srgbClr val="FFC000"/>
        </a:solidFill>
        <a:ln>
          <a:solidFill>
            <a:srgbClr val="FFC000"/>
          </a:solidFill>
        </a:ln>
      </dgm:spPr>
      <dgm:t>
        <a:bodyPr/>
        <a:lstStyle/>
        <a:p>
          <a:r>
            <a:rPr lang="de-DE" dirty="0"/>
            <a:t>Recherche</a:t>
          </a:r>
        </a:p>
      </dgm:t>
    </dgm:pt>
    <dgm:pt modelId="{8B06AAF2-8D5C-4067-88E2-97FD9193D0BE}" type="parTrans" cxnId="{8DC83C9E-CB79-42E5-9CC8-C09A58B8DA58}">
      <dgm:prSet/>
      <dgm:spPr/>
      <dgm:t>
        <a:bodyPr/>
        <a:lstStyle/>
        <a:p>
          <a:endParaRPr lang="de-DE"/>
        </a:p>
      </dgm:t>
    </dgm:pt>
    <dgm:pt modelId="{F061BD43-A4CB-4792-AB7C-FF3550C98ACC}" type="sibTrans" cxnId="{8DC83C9E-CB79-42E5-9CC8-C09A58B8DA58}">
      <dgm:prSet/>
      <dgm:spPr/>
      <dgm:t>
        <a:bodyPr/>
        <a:lstStyle/>
        <a:p>
          <a:endParaRPr lang="de-DE"/>
        </a:p>
      </dgm:t>
    </dgm:pt>
    <dgm:pt modelId="{28C11063-072B-4131-ABF4-A1555373365F}">
      <dgm:prSet phldrT="[Text]"/>
      <dgm:spPr>
        <a:ln>
          <a:solidFill>
            <a:srgbClr val="FFC000"/>
          </a:solidFill>
        </a:ln>
      </dgm:spPr>
      <dgm:t>
        <a:bodyPr/>
        <a:lstStyle/>
        <a:p>
          <a:r>
            <a:rPr lang="de-DE" dirty="0"/>
            <a:t>Berater*in zieht ggf. das Team digital.fit mit ein/ hinzu</a:t>
          </a:r>
        </a:p>
      </dgm:t>
    </dgm:pt>
    <dgm:pt modelId="{4D61BD06-D7F2-4DB8-94D8-68AED4035F46}" type="parTrans" cxnId="{E8B8ADDE-1529-4102-8DC4-CEE982B20201}">
      <dgm:prSet/>
      <dgm:spPr/>
      <dgm:t>
        <a:bodyPr/>
        <a:lstStyle/>
        <a:p>
          <a:endParaRPr lang="de-DE"/>
        </a:p>
      </dgm:t>
    </dgm:pt>
    <dgm:pt modelId="{FB75A491-D377-40A5-9E5B-ED99FED37346}" type="sibTrans" cxnId="{E8B8ADDE-1529-4102-8DC4-CEE982B20201}">
      <dgm:prSet/>
      <dgm:spPr/>
      <dgm:t>
        <a:bodyPr/>
        <a:lstStyle/>
        <a:p>
          <a:endParaRPr lang="de-DE"/>
        </a:p>
      </dgm:t>
    </dgm:pt>
    <dgm:pt modelId="{7B55ADA3-5536-4F90-8F0C-991ED5E40372}">
      <dgm:prSet phldrT="[Text]">
        <dgm:style>
          <a:lnRef idx="3">
            <a:schemeClr val="lt1"/>
          </a:lnRef>
          <a:fillRef idx="1">
            <a:schemeClr val="accent6"/>
          </a:fillRef>
          <a:effectRef idx="1">
            <a:schemeClr val="accent6"/>
          </a:effectRef>
          <a:fontRef idx="minor">
            <a:schemeClr val="lt1"/>
          </a:fontRef>
        </dgm:style>
      </dgm:prSet>
      <dgm:spPr/>
      <dgm:t>
        <a:bodyPr/>
        <a:lstStyle/>
        <a:p>
          <a:r>
            <a:rPr lang="de-DE" dirty="0"/>
            <a:t>Vereinbarung eines Kennenlerntreffens</a:t>
          </a:r>
        </a:p>
      </dgm:t>
    </dgm:pt>
    <dgm:pt modelId="{D4645BD1-49AB-4ACB-B647-6D34A611683B}" type="parTrans" cxnId="{7DFE79CF-2CEF-4B94-B31C-AE0CD4DAEA37}">
      <dgm:prSet/>
      <dgm:spPr/>
      <dgm:t>
        <a:bodyPr/>
        <a:lstStyle/>
        <a:p>
          <a:endParaRPr lang="de-DE"/>
        </a:p>
      </dgm:t>
    </dgm:pt>
    <dgm:pt modelId="{85616BDC-0787-41E5-AFA0-AB5F05225228}" type="sibTrans" cxnId="{7DFE79CF-2CEF-4B94-B31C-AE0CD4DAEA37}">
      <dgm:prSet/>
      <dgm:spPr/>
      <dgm:t>
        <a:bodyPr/>
        <a:lstStyle/>
        <a:p>
          <a:endParaRPr lang="de-DE"/>
        </a:p>
      </dgm:t>
    </dgm:pt>
    <dgm:pt modelId="{57BF4F50-EB12-4219-ADAE-3411235C679A}">
      <dgm:prSet phldrT="[Text]">
        <dgm:style>
          <a:lnRef idx="2">
            <a:schemeClr val="accent6"/>
          </a:lnRef>
          <a:fillRef idx="1">
            <a:schemeClr val="lt1"/>
          </a:fillRef>
          <a:effectRef idx="0">
            <a:schemeClr val="accent6"/>
          </a:effectRef>
          <a:fontRef idx="minor">
            <a:schemeClr val="dk1"/>
          </a:fontRef>
        </dgm:style>
      </dgm:prSet>
      <dgm:spPr/>
      <dgm:t>
        <a:bodyPr/>
        <a:lstStyle/>
        <a:p>
          <a:r>
            <a:rPr lang="de-DE" dirty="0"/>
            <a:t>Terminvereinbarung mit Berater*in erfolgt nach der Rücksendung des Reflexionsfragebogens</a:t>
          </a:r>
        </a:p>
      </dgm:t>
    </dgm:pt>
    <dgm:pt modelId="{A1E5D4CB-D45F-43BF-908C-814738AD0F85}" type="parTrans" cxnId="{AB7B220C-6D43-4FB7-8B23-92403FA897A1}">
      <dgm:prSet/>
      <dgm:spPr/>
      <dgm:t>
        <a:bodyPr/>
        <a:lstStyle/>
        <a:p>
          <a:endParaRPr lang="de-DE"/>
        </a:p>
      </dgm:t>
    </dgm:pt>
    <dgm:pt modelId="{E0EA7D59-11E6-4272-8F61-6E029573D2AD}" type="sibTrans" cxnId="{AB7B220C-6D43-4FB7-8B23-92403FA897A1}">
      <dgm:prSet/>
      <dgm:spPr/>
      <dgm:t>
        <a:bodyPr/>
        <a:lstStyle/>
        <a:p>
          <a:endParaRPr lang="de-DE"/>
        </a:p>
      </dgm:t>
    </dgm:pt>
    <dgm:pt modelId="{03025F46-8AAB-44D3-95EB-0E4783E5E2F0}">
      <dgm:prSet phldrT="[Text]">
        <dgm:style>
          <a:lnRef idx="2">
            <a:schemeClr val="accent5"/>
          </a:lnRef>
          <a:fillRef idx="1">
            <a:schemeClr val="lt1"/>
          </a:fillRef>
          <a:effectRef idx="0">
            <a:schemeClr val="accent5"/>
          </a:effectRef>
          <a:fontRef idx="minor">
            <a:schemeClr val="dk1"/>
          </a:fontRef>
        </dgm:style>
      </dgm:prSet>
      <dgm:spPr/>
      <dgm:t>
        <a:bodyPr/>
        <a:lstStyle/>
        <a:p>
          <a:r>
            <a:rPr lang="de-DE" dirty="0"/>
            <a:t>die Beratung startet mit der Zusendung eines Selbstcheck-Fragebogens für eure Organisation</a:t>
          </a:r>
        </a:p>
      </dgm:t>
    </dgm:pt>
    <dgm:pt modelId="{834BC848-6A16-420F-8575-EEBF21B9E3AF}" type="parTrans" cxnId="{DA2BAAB9-9715-4FD1-AE3D-A2867958AC41}">
      <dgm:prSet/>
      <dgm:spPr/>
      <dgm:t>
        <a:bodyPr/>
        <a:lstStyle/>
        <a:p>
          <a:endParaRPr lang="de-DE"/>
        </a:p>
      </dgm:t>
    </dgm:pt>
    <dgm:pt modelId="{FA531BCC-E8B1-4640-B460-2602C83BE434}" type="sibTrans" cxnId="{DA2BAAB9-9715-4FD1-AE3D-A2867958AC41}">
      <dgm:prSet/>
      <dgm:spPr/>
      <dgm:t>
        <a:bodyPr/>
        <a:lstStyle/>
        <a:p>
          <a:endParaRPr lang="de-DE"/>
        </a:p>
      </dgm:t>
    </dgm:pt>
    <dgm:pt modelId="{FFC89DEC-9BC7-40F9-ADDC-12D4FBBA8293}">
      <dgm:prSet phldrT="[Text]"/>
      <dgm:spPr>
        <a:ln>
          <a:solidFill>
            <a:srgbClr val="FFC000"/>
          </a:solidFill>
        </a:ln>
      </dgm:spPr>
      <dgm:t>
        <a:bodyPr/>
        <a:lstStyle/>
        <a:p>
          <a:r>
            <a:rPr lang="de-DE" dirty="0"/>
            <a:t>Berater*in sucht nach geeigneten Lösungen für die Organisation</a:t>
          </a:r>
        </a:p>
      </dgm:t>
    </dgm:pt>
    <dgm:pt modelId="{EA106FA7-2A31-49B5-99CC-676E5DCED709}" type="parTrans" cxnId="{E4121770-6271-4082-96A1-2B3DAC135D0F}">
      <dgm:prSet/>
      <dgm:spPr/>
      <dgm:t>
        <a:bodyPr/>
        <a:lstStyle/>
        <a:p>
          <a:endParaRPr lang="de-DE"/>
        </a:p>
      </dgm:t>
    </dgm:pt>
    <dgm:pt modelId="{0F517449-1ADD-4CA4-A207-E33D7ED773B3}" type="sibTrans" cxnId="{E4121770-6271-4082-96A1-2B3DAC135D0F}">
      <dgm:prSet/>
      <dgm:spPr/>
      <dgm:t>
        <a:bodyPr/>
        <a:lstStyle/>
        <a:p>
          <a:endParaRPr lang="de-DE"/>
        </a:p>
      </dgm:t>
    </dgm:pt>
    <dgm:pt modelId="{B77C45FC-200E-48D8-B792-46DF7B296E1B}" type="pres">
      <dgm:prSet presAssocID="{1DCB37FB-D4DA-4D82-B7AD-B6886A5AAB53}" presName="linearFlow" presStyleCnt="0">
        <dgm:presLayoutVars>
          <dgm:dir/>
          <dgm:animLvl val="lvl"/>
          <dgm:resizeHandles val="exact"/>
        </dgm:presLayoutVars>
      </dgm:prSet>
      <dgm:spPr/>
    </dgm:pt>
    <dgm:pt modelId="{509A288E-C7E8-407C-9869-072629DBB6D9}" type="pres">
      <dgm:prSet presAssocID="{A314DFCE-8C57-4F7D-B9DB-1BD34FDE99A3}" presName="composite" presStyleCnt="0"/>
      <dgm:spPr/>
    </dgm:pt>
    <dgm:pt modelId="{2C7800A8-ED3C-4276-8AC7-237C0FC8400D}" type="pres">
      <dgm:prSet presAssocID="{A314DFCE-8C57-4F7D-B9DB-1BD34FDE99A3}" presName="parentText" presStyleLbl="alignNode1" presStyleIdx="0" presStyleCnt="4">
        <dgm:presLayoutVars>
          <dgm:chMax val="1"/>
          <dgm:bulletEnabled val="1"/>
        </dgm:presLayoutVars>
      </dgm:prSet>
      <dgm:spPr/>
    </dgm:pt>
    <dgm:pt modelId="{22D58A83-9C56-41A8-8650-D843F48A30FE}" type="pres">
      <dgm:prSet presAssocID="{A314DFCE-8C57-4F7D-B9DB-1BD34FDE99A3}" presName="descendantText" presStyleLbl="alignAcc1" presStyleIdx="0" presStyleCnt="4">
        <dgm:presLayoutVars>
          <dgm:bulletEnabled val="1"/>
        </dgm:presLayoutVars>
      </dgm:prSet>
      <dgm:spPr/>
    </dgm:pt>
    <dgm:pt modelId="{6F8CAB7C-E925-4D40-8AB1-BAFB8420F756}" type="pres">
      <dgm:prSet presAssocID="{F58679C0-C534-4A5C-AB2D-A0E7CCE7780A}" presName="sp" presStyleCnt="0"/>
      <dgm:spPr/>
    </dgm:pt>
    <dgm:pt modelId="{D1429E83-0CF7-479F-87D0-DDC8D3962510}" type="pres">
      <dgm:prSet presAssocID="{7B55ADA3-5536-4F90-8F0C-991ED5E40372}" presName="composite" presStyleCnt="0"/>
      <dgm:spPr/>
    </dgm:pt>
    <dgm:pt modelId="{BE0B7319-6B98-449A-9F62-34D71D80A1EE}" type="pres">
      <dgm:prSet presAssocID="{7B55ADA3-5536-4F90-8F0C-991ED5E40372}" presName="parentText" presStyleLbl="alignNode1" presStyleIdx="1" presStyleCnt="4">
        <dgm:presLayoutVars>
          <dgm:chMax val="1"/>
          <dgm:bulletEnabled val="1"/>
        </dgm:presLayoutVars>
      </dgm:prSet>
      <dgm:spPr/>
    </dgm:pt>
    <dgm:pt modelId="{90C965C1-CB2D-45A0-8BF3-6401BD9D69A6}" type="pres">
      <dgm:prSet presAssocID="{7B55ADA3-5536-4F90-8F0C-991ED5E40372}" presName="descendantText" presStyleLbl="alignAcc1" presStyleIdx="1" presStyleCnt="4">
        <dgm:presLayoutVars>
          <dgm:bulletEnabled val="1"/>
        </dgm:presLayoutVars>
      </dgm:prSet>
      <dgm:spPr/>
    </dgm:pt>
    <dgm:pt modelId="{99E8EB3C-2173-40B0-8648-F14A4A3A6747}" type="pres">
      <dgm:prSet presAssocID="{85616BDC-0787-41E5-AFA0-AB5F05225228}" presName="sp" presStyleCnt="0"/>
      <dgm:spPr/>
    </dgm:pt>
    <dgm:pt modelId="{02391A12-61C3-49D5-A1A1-BBDC4D661437}" type="pres">
      <dgm:prSet presAssocID="{5BCAE4D7-7C62-4D1F-89A8-E3E9BAE859AE}" presName="composite" presStyleCnt="0"/>
      <dgm:spPr/>
    </dgm:pt>
    <dgm:pt modelId="{EA202CEE-7331-48B6-9BA8-4F73AAEA4F0B}" type="pres">
      <dgm:prSet presAssocID="{5BCAE4D7-7C62-4D1F-89A8-E3E9BAE859AE}" presName="parentText" presStyleLbl="alignNode1" presStyleIdx="2" presStyleCnt="4">
        <dgm:presLayoutVars>
          <dgm:chMax val="1"/>
          <dgm:bulletEnabled val="1"/>
        </dgm:presLayoutVars>
      </dgm:prSet>
      <dgm:spPr/>
    </dgm:pt>
    <dgm:pt modelId="{F43A8771-F8E5-4039-9844-72983CC9952C}" type="pres">
      <dgm:prSet presAssocID="{5BCAE4D7-7C62-4D1F-89A8-E3E9BAE859AE}" presName="descendantText" presStyleLbl="alignAcc1" presStyleIdx="2" presStyleCnt="4">
        <dgm:presLayoutVars>
          <dgm:bulletEnabled val="1"/>
        </dgm:presLayoutVars>
      </dgm:prSet>
      <dgm:spPr/>
    </dgm:pt>
    <dgm:pt modelId="{255D4213-5E08-47C8-BC38-5158EE479061}" type="pres">
      <dgm:prSet presAssocID="{B9C780FC-C62F-438C-A4CE-97D0D9DD2677}" presName="sp" presStyleCnt="0"/>
      <dgm:spPr/>
    </dgm:pt>
    <dgm:pt modelId="{345D70C7-9B0E-4944-B3DB-EBC68F70CD6A}" type="pres">
      <dgm:prSet presAssocID="{545F09B9-B20C-45E4-A9A8-37F7D420A68E}" presName="composite" presStyleCnt="0"/>
      <dgm:spPr/>
    </dgm:pt>
    <dgm:pt modelId="{BDAA8853-C043-47A6-86B7-798E5B26377D}" type="pres">
      <dgm:prSet presAssocID="{545F09B9-B20C-45E4-A9A8-37F7D420A68E}" presName="parentText" presStyleLbl="alignNode1" presStyleIdx="3" presStyleCnt="4" custLinFactNeighborY="-3866">
        <dgm:presLayoutVars>
          <dgm:chMax val="1"/>
          <dgm:bulletEnabled val="1"/>
        </dgm:presLayoutVars>
      </dgm:prSet>
      <dgm:spPr/>
    </dgm:pt>
    <dgm:pt modelId="{4C5498EF-4099-452E-A289-8DE379D154A0}" type="pres">
      <dgm:prSet presAssocID="{545F09B9-B20C-45E4-A9A8-37F7D420A68E}" presName="descendantText" presStyleLbl="alignAcc1" presStyleIdx="3" presStyleCnt="4">
        <dgm:presLayoutVars>
          <dgm:bulletEnabled val="1"/>
        </dgm:presLayoutVars>
      </dgm:prSet>
      <dgm:spPr/>
    </dgm:pt>
  </dgm:ptLst>
  <dgm:cxnLst>
    <dgm:cxn modelId="{B2AD5A04-5BF6-469F-B984-FFBB847698A9}" type="presOf" srcId="{1DCB37FB-D4DA-4D82-B7AD-B6886A5AAB53}" destId="{B77C45FC-200E-48D8-B792-46DF7B296E1B}" srcOrd="0" destOrd="0" presId="urn:microsoft.com/office/officeart/2005/8/layout/chevron2"/>
    <dgm:cxn modelId="{AB7B220C-6D43-4FB7-8B23-92403FA897A1}" srcId="{7B55ADA3-5536-4F90-8F0C-991ED5E40372}" destId="{57BF4F50-EB12-4219-ADAE-3411235C679A}" srcOrd="0" destOrd="0" parTransId="{A1E5D4CB-D45F-43BF-908C-814738AD0F85}" sibTransId="{E0EA7D59-11E6-4272-8F61-6E029573D2AD}"/>
    <dgm:cxn modelId="{E1629420-15D1-4F70-8312-8744AC47626E}" type="presOf" srcId="{7B55ADA3-5536-4F90-8F0C-991ED5E40372}" destId="{BE0B7319-6B98-449A-9F62-34D71D80A1EE}" srcOrd="0" destOrd="0" presId="urn:microsoft.com/office/officeart/2005/8/layout/chevron2"/>
    <dgm:cxn modelId="{43F2692A-47F0-4857-A48B-660A0C8C3762}" srcId="{5BCAE4D7-7C62-4D1F-89A8-E3E9BAE859AE}" destId="{0744719D-D166-49F8-BFC3-272076F73B15}" srcOrd="1" destOrd="0" parTransId="{2841B775-8DEC-41D0-8BFD-7B5A50A2D99B}" sibTransId="{F37A6400-2C9D-4B2D-8564-941580719579}"/>
    <dgm:cxn modelId="{F3779B42-E964-4AAE-96B6-F0C5189DC21F}" type="presOf" srcId="{57BF4F50-EB12-4219-ADAE-3411235C679A}" destId="{90C965C1-CB2D-45A0-8BF3-6401BD9D69A6}" srcOrd="0" destOrd="0" presId="urn:microsoft.com/office/officeart/2005/8/layout/chevron2"/>
    <dgm:cxn modelId="{77338966-AB7E-4603-91F8-6750F64536AA}" srcId="{A314DFCE-8C57-4F7D-B9DB-1BD34FDE99A3}" destId="{822F5BDC-9AC8-43F1-B0DB-3461D8D91B3F}" srcOrd="1" destOrd="0" parTransId="{0130156D-F165-46F2-8930-1E6767A90F5A}" sibTransId="{C86699B1-D5CA-4159-B1DC-DDB6BF565C49}"/>
    <dgm:cxn modelId="{DDD8276B-B14F-4068-9D84-B247F2CA7366}" type="presOf" srcId="{822F5BDC-9AC8-43F1-B0DB-3461D8D91B3F}" destId="{22D58A83-9C56-41A8-8650-D843F48A30FE}" srcOrd="0" destOrd="1" presId="urn:microsoft.com/office/officeart/2005/8/layout/chevron2"/>
    <dgm:cxn modelId="{D0FE7F4F-5595-4B14-8D94-C29B9BDA9808}" srcId="{5BCAE4D7-7C62-4D1F-89A8-E3E9BAE859AE}" destId="{2659DD5E-342E-41D6-8C1D-91927262AE51}" srcOrd="2" destOrd="0" parTransId="{C4D18242-73D1-4CD9-B859-7FFD5108A99D}" sibTransId="{402A4B9E-02FF-49DC-A16D-A49E6E595751}"/>
    <dgm:cxn modelId="{E4121770-6271-4082-96A1-2B3DAC135D0F}" srcId="{545F09B9-B20C-45E4-A9A8-37F7D420A68E}" destId="{FFC89DEC-9BC7-40F9-ADDC-12D4FBBA8293}" srcOrd="0" destOrd="0" parTransId="{EA106FA7-2A31-49B5-99CC-676E5DCED709}" sibTransId="{0F517449-1ADD-4CA4-A207-E33D7ED773B3}"/>
    <dgm:cxn modelId="{902F3370-BEEE-4BB2-8ADE-883BB6734BEF}" srcId="{1DCB37FB-D4DA-4D82-B7AD-B6886A5AAB53}" destId="{5BCAE4D7-7C62-4D1F-89A8-E3E9BAE859AE}" srcOrd="2" destOrd="0" parTransId="{9CB91A1A-EB43-4472-A449-DEAC1255F569}" sibTransId="{B9C780FC-C62F-438C-A4CE-97D0D9DD2677}"/>
    <dgm:cxn modelId="{5DF65C57-DE6A-48E7-B0C8-041FBFFB9121}" type="presOf" srcId="{5BCAE4D7-7C62-4D1F-89A8-E3E9BAE859AE}" destId="{EA202CEE-7331-48B6-9BA8-4F73AAEA4F0B}" srcOrd="0" destOrd="0" presId="urn:microsoft.com/office/officeart/2005/8/layout/chevron2"/>
    <dgm:cxn modelId="{858C3083-33C7-4898-9A09-F50DE3F8E840}" srcId="{1DCB37FB-D4DA-4D82-B7AD-B6886A5AAB53}" destId="{A314DFCE-8C57-4F7D-B9DB-1BD34FDE99A3}" srcOrd="0" destOrd="0" parTransId="{53B94AF2-416A-4916-A482-522D0EE43C2C}" sibTransId="{F58679C0-C534-4A5C-AB2D-A0E7CCE7780A}"/>
    <dgm:cxn modelId="{C0053583-3881-47FB-B8F1-FBAD62024158}" type="presOf" srcId="{0744719D-D166-49F8-BFC3-272076F73B15}" destId="{F43A8771-F8E5-4039-9844-72983CC9952C}" srcOrd="0" destOrd="1" presId="urn:microsoft.com/office/officeart/2005/8/layout/chevron2"/>
    <dgm:cxn modelId="{D44D288F-2FAE-4952-874B-F5F549188ED5}" type="presOf" srcId="{2659DD5E-342E-41D6-8C1D-91927262AE51}" destId="{F43A8771-F8E5-4039-9844-72983CC9952C}" srcOrd="0" destOrd="2" presId="urn:microsoft.com/office/officeart/2005/8/layout/chevron2"/>
    <dgm:cxn modelId="{8DC83C9E-CB79-42E5-9CC8-C09A58B8DA58}" srcId="{1DCB37FB-D4DA-4D82-B7AD-B6886A5AAB53}" destId="{545F09B9-B20C-45E4-A9A8-37F7D420A68E}" srcOrd="3" destOrd="0" parTransId="{8B06AAF2-8D5C-4067-88E2-97FD9193D0BE}" sibTransId="{F061BD43-A4CB-4792-AB7C-FF3550C98ACC}"/>
    <dgm:cxn modelId="{C492FDB5-0D65-4787-AD6C-859732865A71}" type="presOf" srcId="{0D942843-FF10-4736-A3B7-6796B7B799EB}" destId="{F43A8771-F8E5-4039-9844-72983CC9952C}" srcOrd="0" destOrd="0" presId="urn:microsoft.com/office/officeart/2005/8/layout/chevron2"/>
    <dgm:cxn modelId="{96DB82B8-E784-4C25-963F-5DB97CC4E339}" srcId="{5BCAE4D7-7C62-4D1F-89A8-E3E9BAE859AE}" destId="{0D942843-FF10-4736-A3B7-6796B7B799EB}" srcOrd="0" destOrd="0" parTransId="{E774C649-C9F7-423A-A09A-72431ED3E93D}" sibTransId="{1ADA0E1B-0816-4C87-AB74-B94A028BE2C4}"/>
    <dgm:cxn modelId="{DA2BAAB9-9715-4FD1-AE3D-A2867958AC41}" srcId="{A314DFCE-8C57-4F7D-B9DB-1BD34FDE99A3}" destId="{03025F46-8AAB-44D3-95EB-0E4783E5E2F0}" srcOrd="0" destOrd="0" parTransId="{834BC848-6A16-420F-8575-EEBF21B9E3AF}" sibTransId="{FA531BCC-E8B1-4640-B460-2602C83BE434}"/>
    <dgm:cxn modelId="{7DFE79CF-2CEF-4B94-B31C-AE0CD4DAEA37}" srcId="{1DCB37FB-D4DA-4D82-B7AD-B6886A5AAB53}" destId="{7B55ADA3-5536-4F90-8F0C-991ED5E40372}" srcOrd="1" destOrd="0" parTransId="{D4645BD1-49AB-4ACB-B647-6D34A611683B}" sibTransId="{85616BDC-0787-41E5-AFA0-AB5F05225228}"/>
    <dgm:cxn modelId="{946207D4-8D27-40A4-A888-1705B2ACC4EA}" type="presOf" srcId="{FFC89DEC-9BC7-40F9-ADDC-12D4FBBA8293}" destId="{4C5498EF-4099-452E-A289-8DE379D154A0}" srcOrd="0" destOrd="0" presId="urn:microsoft.com/office/officeart/2005/8/layout/chevron2"/>
    <dgm:cxn modelId="{E8B8ADDE-1529-4102-8DC4-CEE982B20201}" srcId="{545F09B9-B20C-45E4-A9A8-37F7D420A68E}" destId="{28C11063-072B-4131-ABF4-A1555373365F}" srcOrd="1" destOrd="0" parTransId="{4D61BD06-D7F2-4DB8-94D8-68AED4035F46}" sibTransId="{FB75A491-D377-40A5-9E5B-ED99FED37346}"/>
    <dgm:cxn modelId="{0AD52AEC-CB3E-4016-B26F-54EA78DD6BC4}" type="presOf" srcId="{28C11063-072B-4131-ABF4-A1555373365F}" destId="{4C5498EF-4099-452E-A289-8DE379D154A0}" srcOrd="0" destOrd="1" presId="urn:microsoft.com/office/officeart/2005/8/layout/chevron2"/>
    <dgm:cxn modelId="{9DBD0CFD-085F-423B-9DA7-CC2403D96EAB}" type="presOf" srcId="{A314DFCE-8C57-4F7D-B9DB-1BD34FDE99A3}" destId="{2C7800A8-ED3C-4276-8AC7-237C0FC8400D}" srcOrd="0" destOrd="0" presId="urn:microsoft.com/office/officeart/2005/8/layout/chevron2"/>
    <dgm:cxn modelId="{6C90ADFD-7CE9-419F-86BD-014002767745}" type="presOf" srcId="{03025F46-8AAB-44D3-95EB-0E4783E5E2F0}" destId="{22D58A83-9C56-41A8-8650-D843F48A30FE}" srcOrd="0" destOrd="0" presId="urn:microsoft.com/office/officeart/2005/8/layout/chevron2"/>
    <dgm:cxn modelId="{FD45E5FF-F2DF-4455-B4EF-61B6A1EF054C}" type="presOf" srcId="{545F09B9-B20C-45E4-A9A8-37F7D420A68E}" destId="{BDAA8853-C043-47A6-86B7-798E5B26377D}" srcOrd="0" destOrd="0" presId="urn:microsoft.com/office/officeart/2005/8/layout/chevron2"/>
    <dgm:cxn modelId="{7028851B-14B6-4305-AFA2-79F2EADC03B1}" type="presParOf" srcId="{B77C45FC-200E-48D8-B792-46DF7B296E1B}" destId="{509A288E-C7E8-407C-9869-072629DBB6D9}" srcOrd="0" destOrd="0" presId="urn:microsoft.com/office/officeart/2005/8/layout/chevron2"/>
    <dgm:cxn modelId="{76A0473F-AC68-497E-81E2-867DDC8D0294}" type="presParOf" srcId="{509A288E-C7E8-407C-9869-072629DBB6D9}" destId="{2C7800A8-ED3C-4276-8AC7-237C0FC8400D}" srcOrd="0" destOrd="0" presId="urn:microsoft.com/office/officeart/2005/8/layout/chevron2"/>
    <dgm:cxn modelId="{0A592FF6-EABD-4C85-9B5C-7FF45D04EC48}" type="presParOf" srcId="{509A288E-C7E8-407C-9869-072629DBB6D9}" destId="{22D58A83-9C56-41A8-8650-D843F48A30FE}" srcOrd="1" destOrd="0" presId="urn:microsoft.com/office/officeart/2005/8/layout/chevron2"/>
    <dgm:cxn modelId="{D58D774E-E636-4F87-BB23-DD02A52FA38A}" type="presParOf" srcId="{B77C45FC-200E-48D8-B792-46DF7B296E1B}" destId="{6F8CAB7C-E925-4D40-8AB1-BAFB8420F756}" srcOrd="1" destOrd="0" presId="urn:microsoft.com/office/officeart/2005/8/layout/chevron2"/>
    <dgm:cxn modelId="{71560BDA-A72D-47E5-B6AE-6DE82D1052ED}" type="presParOf" srcId="{B77C45FC-200E-48D8-B792-46DF7B296E1B}" destId="{D1429E83-0CF7-479F-87D0-DDC8D3962510}" srcOrd="2" destOrd="0" presId="urn:microsoft.com/office/officeart/2005/8/layout/chevron2"/>
    <dgm:cxn modelId="{B47F34A5-64E9-4B01-B38B-26D966A374FD}" type="presParOf" srcId="{D1429E83-0CF7-479F-87D0-DDC8D3962510}" destId="{BE0B7319-6B98-449A-9F62-34D71D80A1EE}" srcOrd="0" destOrd="0" presId="urn:microsoft.com/office/officeart/2005/8/layout/chevron2"/>
    <dgm:cxn modelId="{4BB58CC8-01B3-493E-9991-BE74CD2E6850}" type="presParOf" srcId="{D1429E83-0CF7-479F-87D0-DDC8D3962510}" destId="{90C965C1-CB2D-45A0-8BF3-6401BD9D69A6}" srcOrd="1" destOrd="0" presId="urn:microsoft.com/office/officeart/2005/8/layout/chevron2"/>
    <dgm:cxn modelId="{847E331E-76D7-431A-BEDE-5F13959935CC}" type="presParOf" srcId="{B77C45FC-200E-48D8-B792-46DF7B296E1B}" destId="{99E8EB3C-2173-40B0-8648-F14A4A3A6747}" srcOrd="3" destOrd="0" presId="urn:microsoft.com/office/officeart/2005/8/layout/chevron2"/>
    <dgm:cxn modelId="{17F85A10-FB95-4DFA-A4C5-9524A054370E}" type="presParOf" srcId="{B77C45FC-200E-48D8-B792-46DF7B296E1B}" destId="{02391A12-61C3-49D5-A1A1-BBDC4D661437}" srcOrd="4" destOrd="0" presId="urn:microsoft.com/office/officeart/2005/8/layout/chevron2"/>
    <dgm:cxn modelId="{4A2FB6F8-8CE7-4AC2-B8D7-03692BE88F6D}" type="presParOf" srcId="{02391A12-61C3-49D5-A1A1-BBDC4D661437}" destId="{EA202CEE-7331-48B6-9BA8-4F73AAEA4F0B}" srcOrd="0" destOrd="0" presId="urn:microsoft.com/office/officeart/2005/8/layout/chevron2"/>
    <dgm:cxn modelId="{6FC44A9B-275B-47A7-B2B8-2861125163ED}" type="presParOf" srcId="{02391A12-61C3-49D5-A1A1-BBDC4D661437}" destId="{F43A8771-F8E5-4039-9844-72983CC9952C}" srcOrd="1" destOrd="0" presId="urn:microsoft.com/office/officeart/2005/8/layout/chevron2"/>
    <dgm:cxn modelId="{13846D09-5262-482C-8756-0BB9278DB1D2}" type="presParOf" srcId="{B77C45FC-200E-48D8-B792-46DF7B296E1B}" destId="{255D4213-5E08-47C8-BC38-5158EE479061}" srcOrd="5" destOrd="0" presId="urn:microsoft.com/office/officeart/2005/8/layout/chevron2"/>
    <dgm:cxn modelId="{71D8B854-E914-4666-903C-9A455F7C3156}" type="presParOf" srcId="{B77C45FC-200E-48D8-B792-46DF7B296E1B}" destId="{345D70C7-9B0E-4944-B3DB-EBC68F70CD6A}" srcOrd="6" destOrd="0" presId="urn:microsoft.com/office/officeart/2005/8/layout/chevron2"/>
    <dgm:cxn modelId="{4713E880-C221-4333-AE1F-092E0B5FC2AD}" type="presParOf" srcId="{345D70C7-9B0E-4944-B3DB-EBC68F70CD6A}" destId="{BDAA8853-C043-47A6-86B7-798E5B26377D}" srcOrd="0" destOrd="0" presId="urn:microsoft.com/office/officeart/2005/8/layout/chevron2"/>
    <dgm:cxn modelId="{8D3D3BCA-415D-48DF-89B8-370AD3C4AABE}" type="presParOf" srcId="{345D70C7-9B0E-4944-B3DB-EBC68F70CD6A}" destId="{4C5498EF-4099-452E-A289-8DE379D154A0}"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1DCB37FB-D4DA-4D82-B7AD-B6886A5AAB53}" type="doc">
      <dgm:prSet loTypeId="urn:microsoft.com/office/officeart/2005/8/layout/chevron2" loCatId="list" qsTypeId="urn:microsoft.com/office/officeart/2005/8/quickstyle/simple1" qsCatId="simple" csTypeId="urn:microsoft.com/office/officeart/2005/8/colors/colorful1" csCatId="colorful" phldr="1"/>
      <dgm:spPr/>
      <dgm:t>
        <a:bodyPr/>
        <a:lstStyle/>
        <a:p>
          <a:endParaRPr lang="de-DE"/>
        </a:p>
      </dgm:t>
    </dgm:pt>
    <dgm:pt modelId="{9D7EE251-3C29-44D5-8210-84A2F49B7AE6}">
      <dgm:prSet/>
      <dgm:spPr>
        <a:solidFill>
          <a:schemeClr val="accent6">
            <a:lumMod val="60000"/>
            <a:lumOff val="40000"/>
          </a:schemeClr>
        </a:solidFill>
        <a:ln>
          <a:solidFill>
            <a:schemeClr val="accent6">
              <a:lumMod val="60000"/>
              <a:lumOff val="40000"/>
            </a:schemeClr>
          </a:solidFill>
        </a:ln>
      </dgm:spPr>
      <dgm:t>
        <a:bodyPr/>
        <a:lstStyle/>
        <a:p>
          <a:r>
            <a:rPr lang="de-DE" dirty="0"/>
            <a:t>Zweites Treffen</a:t>
          </a:r>
        </a:p>
      </dgm:t>
    </dgm:pt>
    <dgm:pt modelId="{FF9D2562-2FE4-47A2-8151-2160158B7B2B}" type="parTrans" cxnId="{17EA4BE1-5902-4B18-A3B5-8CC0A5EBED00}">
      <dgm:prSet/>
      <dgm:spPr/>
      <dgm:t>
        <a:bodyPr/>
        <a:lstStyle/>
        <a:p>
          <a:endParaRPr lang="de-DE"/>
        </a:p>
      </dgm:t>
    </dgm:pt>
    <dgm:pt modelId="{CC510A85-4FF6-4D70-9699-FB11FDC48A3B}" type="sibTrans" cxnId="{17EA4BE1-5902-4B18-A3B5-8CC0A5EBED00}">
      <dgm:prSet/>
      <dgm:spPr/>
      <dgm:t>
        <a:bodyPr/>
        <a:lstStyle/>
        <a:p>
          <a:endParaRPr lang="de-DE"/>
        </a:p>
      </dgm:t>
    </dgm:pt>
    <dgm:pt modelId="{C17228D7-129C-450D-830B-E7B2761E79C5}">
      <dgm:prSet/>
      <dgm:spPr>
        <a:ln>
          <a:solidFill>
            <a:schemeClr val="accent6">
              <a:lumMod val="60000"/>
              <a:lumOff val="40000"/>
            </a:schemeClr>
          </a:solidFill>
        </a:ln>
      </dgm:spPr>
      <dgm:t>
        <a:bodyPr/>
        <a:lstStyle/>
        <a:p>
          <a:r>
            <a:rPr lang="de-DE" dirty="0"/>
            <a:t>Berater*in bringt mehrere Ideen und Vorschläge mit und erläutert Vor- und Nachteile dieser </a:t>
          </a:r>
        </a:p>
      </dgm:t>
    </dgm:pt>
    <dgm:pt modelId="{7A252A4A-99E6-4F9E-BBDE-F90A4F6AD37E}" type="parTrans" cxnId="{20D5F5D7-2678-4BA4-A9D6-3FD217A0086A}">
      <dgm:prSet/>
      <dgm:spPr/>
      <dgm:t>
        <a:bodyPr/>
        <a:lstStyle/>
        <a:p>
          <a:endParaRPr lang="de-DE"/>
        </a:p>
      </dgm:t>
    </dgm:pt>
    <dgm:pt modelId="{7D1BD8A7-CC6E-4F78-A0E1-706C0086B61F}" type="sibTrans" cxnId="{20D5F5D7-2678-4BA4-A9D6-3FD217A0086A}">
      <dgm:prSet/>
      <dgm:spPr/>
      <dgm:t>
        <a:bodyPr/>
        <a:lstStyle/>
        <a:p>
          <a:endParaRPr lang="de-DE"/>
        </a:p>
      </dgm:t>
    </dgm:pt>
    <dgm:pt modelId="{7DA890FE-BB29-41C7-9402-37F12E2463C9}">
      <dgm:prSet/>
      <dgm:spPr>
        <a:solidFill>
          <a:schemeClr val="accent4">
            <a:lumMod val="40000"/>
            <a:lumOff val="60000"/>
          </a:schemeClr>
        </a:solidFill>
        <a:ln>
          <a:solidFill>
            <a:schemeClr val="accent4">
              <a:lumMod val="40000"/>
              <a:lumOff val="60000"/>
            </a:schemeClr>
          </a:solidFill>
        </a:ln>
      </dgm:spPr>
      <dgm:t>
        <a:bodyPr/>
        <a:lstStyle/>
        <a:p>
          <a:r>
            <a:rPr lang="de-DE" dirty="0"/>
            <a:t>Auswahl durch Organisation</a:t>
          </a:r>
        </a:p>
      </dgm:t>
    </dgm:pt>
    <dgm:pt modelId="{C1B5AF33-F81F-44B5-8C85-6C2DB356E319}" type="parTrans" cxnId="{F7E332A9-0C75-4A79-AF76-5AF4326F848C}">
      <dgm:prSet/>
      <dgm:spPr/>
      <dgm:t>
        <a:bodyPr/>
        <a:lstStyle/>
        <a:p>
          <a:endParaRPr lang="de-DE"/>
        </a:p>
      </dgm:t>
    </dgm:pt>
    <dgm:pt modelId="{2761AE86-65EC-4FF6-A71E-E786C8A0F713}" type="sibTrans" cxnId="{F7E332A9-0C75-4A79-AF76-5AF4326F848C}">
      <dgm:prSet/>
      <dgm:spPr/>
      <dgm:t>
        <a:bodyPr/>
        <a:lstStyle/>
        <a:p>
          <a:endParaRPr lang="de-DE"/>
        </a:p>
      </dgm:t>
    </dgm:pt>
    <dgm:pt modelId="{A1B62B6D-9FA3-4361-B485-2E2666C3BDB8}">
      <dgm:prSet/>
      <dgm:spPr>
        <a:ln>
          <a:solidFill>
            <a:schemeClr val="accent6">
              <a:lumMod val="60000"/>
              <a:lumOff val="40000"/>
            </a:schemeClr>
          </a:solidFill>
        </a:ln>
      </dgm:spPr>
      <dgm:t>
        <a:bodyPr/>
        <a:lstStyle/>
        <a:p>
          <a:r>
            <a:rPr lang="de-DE" dirty="0"/>
            <a:t>Berater*in vergleicht die Lösungen und schätzt gemeinsam mit Organisation ein, welche existierende Lösung gut auf die Bedarfe der Organisation zugeschnitten ist</a:t>
          </a:r>
        </a:p>
      </dgm:t>
    </dgm:pt>
    <dgm:pt modelId="{C87D60CA-98EC-4376-9D3C-8FD8DF0B3A3E}" type="parTrans" cxnId="{1FD349BC-7CB4-4319-A4F0-8C6EB45FF72E}">
      <dgm:prSet/>
      <dgm:spPr/>
      <dgm:t>
        <a:bodyPr/>
        <a:lstStyle/>
        <a:p>
          <a:endParaRPr lang="de-DE"/>
        </a:p>
      </dgm:t>
    </dgm:pt>
    <dgm:pt modelId="{5B5C419C-8468-4F3B-97C9-3458326DF66B}" type="sibTrans" cxnId="{1FD349BC-7CB4-4319-A4F0-8C6EB45FF72E}">
      <dgm:prSet/>
      <dgm:spPr/>
      <dgm:t>
        <a:bodyPr/>
        <a:lstStyle/>
        <a:p>
          <a:endParaRPr lang="de-DE"/>
        </a:p>
      </dgm:t>
    </dgm:pt>
    <dgm:pt modelId="{6AEF6230-AA2B-4F30-8794-630F6C532ACE}">
      <dgm:prSet/>
      <dgm:spPr>
        <a:ln>
          <a:solidFill>
            <a:schemeClr val="accent4">
              <a:lumMod val="40000"/>
              <a:lumOff val="60000"/>
            </a:schemeClr>
          </a:solidFill>
        </a:ln>
      </dgm:spPr>
      <dgm:t>
        <a:bodyPr/>
        <a:lstStyle/>
        <a:p>
          <a:r>
            <a:rPr lang="de-DE" dirty="0"/>
            <a:t>die Organisation wählt eine Lösung aus</a:t>
          </a:r>
        </a:p>
      </dgm:t>
    </dgm:pt>
    <dgm:pt modelId="{FCB8FFD5-818E-4BDE-A8C9-14613120E917}" type="parTrans" cxnId="{309FB072-F39E-46E4-9F05-ABAE48CE923C}">
      <dgm:prSet/>
      <dgm:spPr/>
      <dgm:t>
        <a:bodyPr/>
        <a:lstStyle/>
        <a:p>
          <a:endParaRPr lang="de-DE"/>
        </a:p>
      </dgm:t>
    </dgm:pt>
    <dgm:pt modelId="{94B3A9BB-5ADB-46B7-B679-DF9FD62AC008}" type="sibTrans" cxnId="{309FB072-F39E-46E4-9F05-ABAE48CE923C}">
      <dgm:prSet/>
      <dgm:spPr/>
      <dgm:t>
        <a:bodyPr/>
        <a:lstStyle/>
        <a:p>
          <a:endParaRPr lang="de-DE"/>
        </a:p>
      </dgm:t>
    </dgm:pt>
    <dgm:pt modelId="{9CD731F9-2471-4507-B0B6-88F02D258E4A}">
      <dgm:prSet/>
      <dgm:spPr>
        <a:ln>
          <a:solidFill>
            <a:schemeClr val="bg2">
              <a:lumMod val="75000"/>
            </a:schemeClr>
          </a:solidFill>
        </a:ln>
      </dgm:spPr>
      <dgm:t>
        <a:bodyPr/>
        <a:lstStyle/>
        <a:p>
          <a:r>
            <a:rPr lang="de-DE" dirty="0"/>
            <a:t>die Organisation wird kontinuierlich durch die Berater*innen von digital.fit begleitet und kann jederzeit Rückfragen stellen</a:t>
          </a:r>
        </a:p>
      </dgm:t>
    </dgm:pt>
    <dgm:pt modelId="{777CA105-8CAD-4610-AA03-5CC974A25880}" type="parTrans" cxnId="{7842F179-1A89-4AB9-B211-B6FB03A7D393}">
      <dgm:prSet/>
      <dgm:spPr/>
      <dgm:t>
        <a:bodyPr/>
        <a:lstStyle/>
        <a:p>
          <a:endParaRPr lang="de-DE"/>
        </a:p>
      </dgm:t>
    </dgm:pt>
    <dgm:pt modelId="{0A5CDF2B-95E0-4B6F-9157-65CFB8752AC1}" type="sibTrans" cxnId="{7842F179-1A89-4AB9-B211-B6FB03A7D393}">
      <dgm:prSet/>
      <dgm:spPr/>
      <dgm:t>
        <a:bodyPr/>
        <a:lstStyle/>
        <a:p>
          <a:endParaRPr lang="de-DE"/>
        </a:p>
      </dgm:t>
    </dgm:pt>
    <dgm:pt modelId="{0F0A5F23-DD9F-4691-AAEC-7E64814F6D35}">
      <dgm:prSet/>
      <dgm:spPr>
        <a:solidFill>
          <a:schemeClr val="bg2">
            <a:lumMod val="75000"/>
          </a:schemeClr>
        </a:solidFill>
        <a:ln>
          <a:solidFill>
            <a:schemeClr val="bg2">
              <a:lumMod val="75000"/>
            </a:schemeClr>
          </a:solidFill>
        </a:ln>
      </dgm:spPr>
      <dgm:t>
        <a:bodyPr/>
        <a:lstStyle/>
        <a:p>
          <a:r>
            <a:rPr lang="de-DE" dirty="0"/>
            <a:t>Prozess der Etablierung</a:t>
          </a:r>
        </a:p>
      </dgm:t>
    </dgm:pt>
    <dgm:pt modelId="{71095230-1E42-428D-AB83-D7363DA07D9B}" type="sibTrans" cxnId="{60261AA7-70A8-4431-8857-7E5CC7D9BEA5}">
      <dgm:prSet/>
      <dgm:spPr/>
      <dgm:t>
        <a:bodyPr/>
        <a:lstStyle/>
        <a:p>
          <a:endParaRPr lang="de-DE"/>
        </a:p>
      </dgm:t>
    </dgm:pt>
    <dgm:pt modelId="{7DEE7C95-408E-413E-ADDB-1EF1DFC9B118}" type="parTrans" cxnId="{60261AA7-70A8-4431-8857-7E5CC7D9BEA5}">
      <dgm:prSet/>
      <dgm:spPr/>
      <dgm:t>
        <a:bodyPr/>
        <a:lstStyle/>
        <a:p>
          <a:endParaRPr lang="de-DE"/>
        </a:p>
      </dgm:t>
    </dgm:pt>
    <dgm:pt modelId="{03ABD871-DEE4-49E6-A183-B353A7AB9FCB}">
      <dgm:prSet/>
      <dgm:spPr>
        <a:ln>
          <a:solidFill>
            <a:schemeClr val="bg2">
              <a:lumMod val="75000"/>
            </a:schemeClr>
          </a:solidFill>
        </a:ln>
      </dgm:spPr>
      <dgm:t>
        <a:bodyPr/>
        <a:lstStyle/>
        <a:p>
          <a:r>
            <a:rPr lang="de-DE" dirty="0"/>
            <a:t>die Lösung wird durch die Organisation erprobt</a:t>
          </a:r>
        </a:p>
      </dgm:t>
    </dgm:pt>
    <dgm:pt modelId="{74C679F2-7A5C-45D4-BF24-589C8CBE8F5D}" type="parTrans" cxnId="{F60A19E6-4AC8-4E00-A45F-C1F9CCB8E258}">
      <dgm:prSet/>
      <dgm:spPr/>
      <dgm:t>
        <a:bodyPr/>
        <a:lstStyle/>
        <a:p>
          <a:endParaRPr lang="de-DE"/>
        </a:p>
      </dgm:t>
    </dgm:pt>
    <dgm:pt modelId="{7FA49B51-E599-48F6-9589-AE48B5926AF0}" type="sibTrans" cxnId="{F60A19E6-4AC8-4E00-A45F-C1F9CCB8E258}">
      <dgm:prSet/>
      <dgm:spPr/>
      <dgm:t>
        <a:bodyPr/>
        <a:lstStyle/>
        <a:p>
          <a:endParaRPr lang="de-DE"/>
        </a:p>
      </dgm:t>
    </dgm:pt>
    <dgm:pt modelId="{AF4C34A7-CBF3-4616-9410-42DEF185AE79}">
      <dgm:prSet/>
      <dgm:spPr>
        <a:ln>
          <a:solidFill>
            <a:schemeClr val="bg2">
              <a:lumMod val="75000"/>
            </a:schemeClr>
          </a:solidFill>
        </a:ln>
      </dgm:spPr>
      <dgm:t>
        <a:bodyPr/>
        <a:lstStyle/>
        <a:p>
          <a:r>
            <a:rPr lang="de-DE" dirty="0"/>
            <a:t>der*die Berater*in berät auch falls nötig zum Umgang mit Widerständen in der Organisation </a:t>
          </a:r>
        </a:p>
      </dgm:t>
    </dgm:pt>
    <dgm:pt modelId="{8059CF46-9364-4378-B43E-596F624A5B12}" type="parTrans" cxnId="{6295A280-1CA5-42F1-B64D-199709507754}">
      <dgm:prSet/>
      <dgm:spPr/>
      <dgm:t>
        <a:bodyPr/>
        <a:lstStyle/>
        <a:p>
          <a:endParaRPr lang="de-DE"/>
        </a:p>
      </dgm:t>
    </dgm:pt>
    <dgm:pt modelId="{6F473DB6-246F-4670-A9C0-3AAEE3FAC102}" type="sibTrans" cxnId="{6295A280-1CA5-42F1-B64D-199709507754}">
      <dgm:prSet/>
      <dgm:spPr/>
      <dgm:t>
        <a:bodyPr/>
        <a:lstStyle/>
        <a:p>
          <a:endParaRPr lang="de-DE"/>
        </a:p>
      </dgm:t>
    </dgm:pt>
    <dgm:pt modelId="{B77C45FC-200E-48D8-B792-46DF7B296E1B}" type="pres">
      <dgm:prSet presAssocID="{1DCB37FB-D4DA-4D82-B7AD-B6886A5AAB53}" presName="linearFlow" presStyleCnt="0">
        <dgm:presLayoutVars>
          <dgm:dir/>
          <dgm:animLvl val="lvl"/>
          <dgm:resizeHandles val="exact"/>
        </dgm:presLayoutVars>
      </dgm:prSet>
      <dgm:spPr/>
    </dgm:pt>
    <dgm:pt modelId="{E07C1C69-AD0D-4672-B841-D5E123E44690}" type="pres">
      <dgm:prSet presAssocID="{9D7EE251-3C29-44D5-8210-84A2F49B7AE6}" presName="composite" presStyleCnt="0"/>
      <dgm:spPr/>
    </dgm:pt>
    <dgm:pt modelId="{280C7912-5C87-41AB-8C41-64811768810F}" type="pres">
      <dgm:prSet presAssocID="{9D7EE251-3C29-44D5-8210-84A2F49B7AE6}" presName="parentText" presStyleLbl="alignNode1" presStyleIdx="0" presStyleCnt="3">
        <dgm:presLayoutVars>
          <dgm:chMax val="1"/>
          <dgm:bulletEnabled val="1"/>
        </dgm:presLayoutVars>
      </dgm:prSet>
      <dgm:spPr/>
    </dgm:pt>
    <dgm:pt modelId="{E27B7CA0-F949-46E5-8691-BAC3FBCF1D91}" type="pres">
      <dgm:prSet presAssocID="{9D7EE251-3C29-44D5-8210-84A2F49B7AE6}" presName="descendantText" presStyleLbl="alignAcc1" presStyleIdx="0" presStyleCnt="3">
        <dgm:presLayoutVars>
          <dgm:bulletEnabled val="1"/>
        </dgm:presLayoutVars>
      </dgm:prSet>
      <dgm:spPr/>
    </dgm:pt>
    <dgm:pt modelId="{2D834C66-8C71-44FD-880A-5532154E55DA}" type="pres">
      <dgm:prSet presAssocID="{CC510A85-4FF6-4D70-9699-FB11FDC48A3B}" presName="sp" presStyleCnt="0"/>
      <dgm:spPr/>
    </dgm:pt>
    <dgm:pt modelId="{F2E99E59-3BE4-45A6-9D37-FE773F179C34}" type="pres">
      <dgm:prSet presAssocID="{7DA890FE-BB29-41C7-9402-37F12E2463C9}" presName="composite" presStyleCnt="0"/>
      <dgm:spPr/>
    </dgm:pt>
    <dgm:pt modelId="{7F2DA6E9-4AC2-4C21-B9BA-50CE9BC5BA09}" type="pres">
      <dgm:prSet presAssocID="{7DA890FE-BB29-41C7-9402-37F12E2463C9}" presName="parentText" presStyleLbl="alignNode1" presStyleIdx="1" presStyleCnt="3">
        <dgm:presLayoutVars>
          <dgm:chMax val="1"/>
          <dgm:bulletEnabled val="1"/>
        </dgm:presLayoutVars>
      </dgm:prSet>
      <dgm:spPr/>
    </dgm:pt>
    <dgm:pt modelId="{08A4F4BD-C6AF-4611-AAC5-F2B60E8D0CD6}" type="pres">
      <dgm:prSet presAssocID="{7DA890FE-BB29-41C7-9402-37F12E2463C9}" presName="descendantText" presStyleLbl="alignAcc1" presStyleIdx="1" presStyleCnt="3" custLinFactNeighborY="-1482">
        <dgm:presLayoutVars>
          <dgm:bulletEnabled val="1"/>
        </dgm:presLayoutVars>
      </dgm:prSet>
      <dgm:spPr/>
    </dgm:pt>
    <dgm:pt modelId="{730DBC44-B445-468C-9151-782578691F9E}" type="pres">
      <dgm:prSet presAssocID="{2761AE86-65EC-4FF6-A71E-E786C8A0F713}" presName="sp" presStyleCnt="0"/>
      <dgm:spPr/>
    </dgm:pt>
    <dgm:pt modelId="{9FA60980-5D23-45E4-AFF8-9596BE666408}" type="pres">
      <dgm:prSet presAssocID="{0F0A5F23-DD9F-4691-AAEC-7E64814F6D35}" presName="composite" presStyleCnt="0"/>
      <dgm:spPr/>
    </dgm:pt>
    <dgm:pt modelId="{03192892-418D-49F4-98C4-FB72707F164B}" type="pres">
      <dgm:prSet presAssocID="{0F0A5F23-DD9F-4691-AAEC-7E64814F6D35}" presName="parentText" presStyleLbl="alignNode1" presStyleIdx="2" presStyleCnt="3">
        <dgm:presLayoutVars>
          <dgm:chMax val="1"/>
          <dgm:bulletEnabled val="1"/>
        </dgm:presLayoutVars>
      </dgm:prSet>
      <dgm:spPr/>
    </dgm:pt>
    <dgm:pt modelId="{0D831465-DDBA-4B7F-B166-1EB99AB66EFE}" type="pres">
      <dgm:prSet presAssocID="{0F0A5F23-DD9F-4691-AAEC-7E64814F6D35}" presName="descendantText" presStyleLbl="alignAcc1" presStyleIdx="2" presStyleCnt="3">
        <dgm:presLayoutVars>
          <dgm:bulletEnabled val="1"/>
        </dgm:presLayoutVars>
      </dgm:prSet>
      <dgm:spPr/>
    </dgm:pt>
  </dgm:ptLst>
  <dgm:cxnLst>
    <dgm:cxn modelId="{B2AD5A04-5BF6-469F-B984-FFBB847698A9}" type="presOf" srcId="{1DCB37FB-D4DA-4D82-B7AD-B6886A5AAB53}" destId="{B77C45FC-200E-48D8-B792-46DF7B296E1B}" srcOrd="0" destOrd="0" presId="urn:microsoft.com/office/officeart/2005/8/layout/chevron2"/>
    <dgm:cxn modelId="{6B539C2D-BFB5-4661-A202-6CCD6F4CBA3C}" type="presOf" srcId="{C17228D7-129C-450D-830B-E7B2761E79C5}" destId="{E27B7CA0-F949-46E5-8691-BAC3FBCF1D91}" srcOrd="0" destOrd="0" presId="urn:microsoft.com/office/officeart/2005/8/layout/chevron2"/>
    <dgm:cxn modelId="{309FB072-F39E-46E4-9F05-ABAE48CE923C}" srcId="{7DA890FE-BB29-41C7-9402-37F12E2463C9}" destId="{6AEF6230-AA2B-4F30-8794-630F6C532ACE}" srcOrd="0" destOrd="0" parTransId="{FCB8FFD5-818E-4BDE-A8C9-14613120E917}" sibTransId="{94B3A9BB-5ADB-46B7-B679-DF9FD62AC008}"/>
    <dgm:cxn modelId="{FC91AE53-96F2-4B34-9F7D-7A44301CD236}" type="presOf" srcId="{03ABD871-DEE4-49E6-A183-B353A7AB9FCB}" destId="{0D831465-DDBA-4B7F-B166-1EB99AB66EFE}" srcOrd="0" destOrd="0" presId="urn:microsoft.com/office/officeart/2005/8/layout/chevron2"/>
    <dgm:cxn modelId="{9375D976-9ADD-453E-97E3-20DF8CA8BE1C}" type="presOf" srcId="{6AEF6230-AA2B-4F30-8794-630F6C532ACE}" destId="{08A4F4BD-C6AF-4611-AAC5-F2B60E8D0CD6}" srcOrd="0" destOrd="0" presId="urn:microsoft.com/office/officeart/2005/8/layout/chevron2"/>
    <dgm:cxn modelId="{7842F179-1A89-4AB9-B211-B6FB03A7D393}" srcId="{0F0A5F23-DD9F-4691-AAEC-7E64814F6D35}" destId="{9CD731F9-2471-4507-B0B6-88F02D258E4A}" srcOrd="1" destOrd="0" parTransId="{777CA105-8CAD-4610-AA03-5CC974A25880}" sibTransId="{0A5CDF2B-95E0-4B6F-9157-65CFB8752AC1}"/>
    <dgm:cxn modelId="{179A735A-8598-405D-B2ED-8494AAAB52D4}" type="presOf" srcId="{AF4C34A7-CBF3-4616-9410-42DEF185AE79}" destId="{0D831465-DDBA-4B7F-B166-1EB99AB66EFE}" srcOrd="0" destOrd="2" presId="urn:microsoft.com/office/officeart/2005/8/layout/chevron2"/>
    <dgm:cxn modelId="{46E8B97A-1C47-453D-8ACE-02EF240A4060}" type="presOf" srcId="{A1B62B6D-9FA3-4361-B485-2E2666C3BDB8}" destId="{E27B7CA0-F949-46E5-8691-BAC3FBCF1D91}" srcOrd="0" destOrd="1" presId="urn:microsoft.com/office/officeart/2005/8/layout/chevron2"/>
    <dgm:cxn modelId="{6295A280-1CA5-42F1-B64D-199709507754}" srcId="{0F0A5F23-DD9F-4691-AAEC-7E64814F6D35}" destId="{AF4C34A7-CBF3-4616-9410-42DEF185AE79}" srcOrd="2" destOrd="0" parTransId="{8059CF46-9364-4378-B43E-596F624A5B12}" sibTransId="{6F473DB6-246F-4670-A9C0-3AAEE3FAC102}"/>
    <dgm:cxn modelId="{A4C43998-67EB-4D47-85AC-C9F399F95086}" type="presOf" srcId="{9D7EE251-3C29-44D5-8210-84A2F49B7AE6}" destId="{280C7912-5C87-41AB-8C41-64811768810F}" srcOrd="0" destOrd="0" presId="urn:microsoft.com/office/officeart/2005/8/layout/chevron2"/>
    <dgm:cxn modelId="{2CE0ED98-3B4A-4B89-BEE2-C5B79AD50919}" type="presOf" srcId="{0F0A5F23-DD9F-4691-AAEC-7E64814F6D35}" destId="{03192892-418D-49F4-98C4-FB72707F164B}" srcOrd="0" destOrd="0" presId="urn:microsoft.com/office/officeart/2005/8/layout/chevron2"/>
    <dgm:cxn modelId="{60261AA7-70A8-4431-8857-7E5CC7D9BEA5}" srcId="{1DCB37FB-D4DA-4D82-B7AD-B6886A5AAB53}" destId="{0F0A5F23-DD9F-4691-AAEC-7E64814F6D35}" srcOrd="2" destOrd="0" parTransId="{7DEE7C95-408E-413E-ADDB-1EF1DFC9B118}" sibTransId="{71095230-1E42-428D-AB83-D7363DA07D9B}"/>
    <dgm:cxn modelId="{F7E332A9-0C75-4A79-AF76-5AF4326F848C}" srcId="{1DCB37FB-D4DA-4D82-B7AD-B6886A5AAB53}" destId="{7DA890FE-BB29-41C7-9402-37F12E2463C9}" srcOrd="1" destOrd="0" parTransId="{C1B5AF33-F81F-44B5-8C85-6C2DB356E319}" sibTransId="{2761AE86-65EC-4FF6-A71E-E786C8A0F713}"/>
    <dgm:cxn modelId="{1FD349BC-7CB4-4319-A4F0-8C6EB45FF72E}" srcId="{9D7EE251-3C29-44D5-8210-84A2F49B7AE6}" destId="{A1B62B6D-9FA3-4361-B485-2E2666C3BDB8}" srcOrd="1" destOrd="0" parTransId="{C87D60CA-98EC-4376-9D3C-8FD8DF0B3A3E}" sibTransId="{5B5C419C-8468-4F3B-97C9-3458326DF66B}"/>
    <dgm:cxn modelId="{757E30CB-4DB0-4328-8B48-75C68455A961}" type="presOf" srcId="{9CD731F9-2471-4507-B0B6-88F02D258E4A}" destId="{0D831465-DDBA-4B7F-B166-1EB99AB66EFE}" srcOrd="0" destOrd="1" presId="urn:microsoft.com/office/officeart/2005/8/layout/chevron2"/>
    <dgm:cxn modelId="{20D5F5D7-2678-4BA4-A9D6-3FD217A0086A}" srcId="{9D7EE251-3C29-44D5-8210-84A2F49B7AE6}" destId="{C17228D7-129C-450D-830B-E7B2761E79C5}" srcOrd="0" destOrd="0" parTransId="{7A252A4A-99E6-4F9E-BBDE-F90A4F6AD37E}" sibTransId="{7D1BD8A7-CC6E-4F78-A0E1-706C0086B61F}"/>
    <dgm:cxn modelId="{17EA4BE1-5902-4B18-A3B5-8CC0A5EBED00}" srcId="{1DCB37FB-D4DA-4D82-B7AD-B6886A5AAB53}" destId="{9D7EE251-3C29-44D5-8210-84A2F49B7AE6}" srcOrd="0" destOrd="0" parTransId="{FF9D2562-2FE4-47A2-8151-2160158B7B2B}" sibTransId="{CC510A85-4FF6-4D70-9699-FB11FDC48A3B}"/>
    <dgm:cxn modelId="{F60A19E6-4AC8-4E00-A45F-C1F9CCB8E258}" srcId="{0F0A5F23-DD9F-4691-AAEC-7E64814F6D35}" destId="{03ABD871-DEE4-49E6-A183-B353A7AB9FCB}" srcOrd="0" destOrd="0" parTransId="{74C679F2-7A5C-45D4-BF24-589C8CBE8F5D}" sibTransId="{7FA49B51-E599-48F6-9589-AE48B5926AF0}"/>
    <dgm:cxn modelId="{B79599F5-BE34-4B15-AB9C-E28A74AF5B34}" type="presOf" srcId="{7DA890FE-BB29-41C7-9402-37F12E2463C9}" destId="{7F2DA6E9-4AC2-4C21-B9BA-50CE9BC5BA09}" srcOrd="0" destOrd="0" presId="urn:microsoft.com/office/officeart/2005/8/layout/chevron2"/>
    <dgm:cxn modelId="{FAE68F22-B36E-4E00-AD7F-877076F30337}" type="presParOf" srcId="{B77C45FC-200E-48D8-B792-46DF7B296E1B}" destId="{E07C1C69-AD0D-4672-B841-D5E123E44690}" srcOrd="0" destOrd="0" presId="urn:microsoft.com/office/officeart/2005/8/layout/chevron2"/>
    <dgm:cxn modelId="{FA82BC94-2484-4FE9-8F60-E2164735A9F7}" type="presParOf" srcId="{E07C1C69-AD0D-4672-B841-D5E123E44690}" destId="{280C7912-5C87-41AB-8C41-64811768810F}" srcOrd="0" destOrd="0" presId="urn:microsoft.com/office/officeart/2005/8/layout/chevron2"/>
    <dgm:cxn modelId="{BDAF6FF7-B841-46AA-B6E3-E819D43A9B59}" type="presParOf" srcId="{E07C1C69-AD0D-4672-B841-D5E123E44690}" destId="{E27B7CA0-F949-46E5-8691-BAC3FBCF1D91}" srcOrd="1" destOrd="0" presId="urn:microsoft.com/office/officeart/2005/8/layout/chevron2"/>
    <dgm:cxn modelId="{C6868311-E67D-4B70-8054-774663B84C85}" type="presParOf" srcId="{B77C45FC-200E-48D8-B792-46DF7B296E1B}" destId="{2D834C66-8C71-44FD-880A-5532154E55DA}" srcOrd="1" destOrd="0" presId="urn:microsoft.com/office/officeart/2005/8/layout/chevron2"/>
    <dgm:cxn modelId="{251C7318-840C-4679-B9E2-E06C23DAA5FD}" type="presParOf" srcId="{B77C45FC-200E-48D8-B792-46DF7B296E1B}" destId="{F2E99E59-3BE4-45A6-9D37-FE773F179C34}" srcOrd="2" destOrd="0" presId="urn:microsoft.com/office/officeart/2005/8/layout/chevron2"/>
    <dgm:cxn modelId="{B5F05E07-15B5-4922-B69A-D0239B09032F}" type="presParOf" srcId="{F2E99E59-3BE4-45A6-9D37-FE773F179C34}" destId="{7F2DA6E9-4AC2-4C21-B9BA-50CE9BC5BA09}" srcOrd="0" destOrd="0" presId="urn:microsoft.com/office/officeart/2005/8/layout/chevron2"/>
    <dgm:cxn modelId="{C9CF1364-BD49-40D4-BF71-3DD7BA53B29B}" type="presParOf" srcId="{F2E99E59-3BE4-45A6-9D37-FE773F179C34}" destId="{08A4F4BD-C6AF-4611-AAC5-F2B60E8D0CD6}" srcOrd="1" destOrd="0" presId="urn:microsoft.com/office/officeart/2005/8/layout/chevron2"/>
    <dgm:cxn modelId="{E0ABF56B-6203-498D-B72E-F87CC4577912}" type="presParOf" srcId="{B77C45FC-200E-48D8-B792-46DF7B296E1B}" destId="{730DBC44-B445-468C-9151-782578691F9E}" srcOrd="3" destOrd="0" presId="urn:microsoft.com/office/officeart/2005/8/layout/chevron2"/>
    <dgm:cxn modelId="{148BD603-1AB0-4B71-AA60-A7658819D1CD}" type="presParOf" srcId="{B77C45FC-200E-48D8-B792-46DF7B296E1B}" destId="{9FA60980-5D23-45E4-AFF8-9596BE666408}" srcOrd="4" destOrd="0" presId="urn:microsoft.com/office/officeart/2005/8/layout/chevron2"/>
    <dgm:cxn modelId="{29EDD105-C107-4B3B-8A06-FA5E1A6D9769}" type="presParOf" srcId="{9FA60980-5D23-45E4-AFF8-9596BE666408}" destId="{03192892-418D-49F4-98C4-FB72707F164B}" srcOrd="0" destOrd="0" presId="urn:microsoft.com/office/officeart/2005/8/layout/chevron2"/>
    <dgm:cxn modelId="{8CF04DEA-F57C-4090-8A4E-4279A1C87E76}" type="presParOf" srcId="{9FA60980-5D23-45E4-AFF8-9596BE666408}" destId="{0D831465-DDBA-4B7F-B166-1EB99AB66EFE}"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1DCB37FB-D4DA-4D82-B7AD-B6886A5AAB53}" type="doc">
      <dgm:prSet loTypeId="urn:microsoft.com/office/officeart/2005/8/layout/chevron2" loCatId="list" qsTypeId="urn:microsoft.com/office/officeart/2005/8/quickstyle/simple1" qsCatId="simple" csTypeId="urn:microsoft.com/office/officeart/2005/8/colors/colorful1" csCatId="colorful" phldr="1"/>
      <dgm:spPr/>
      <dgm:t>
        <a:bodyPr/>
        <a:lstStyle/>
        <a:p>
          <a:endParaRPr lang="de-DE"/>
        </a:p>
      </dgm:t>
    </dgm:pt>
    <dgm:pt modelId="{9D7EE251-3C29-44D5-8210-84A2F49B7AE6}">
      <dgm:prSet/>
      <dgm:spPr>
        <a:solidFill>
          <a:srgbClr val="C00000"/>
        </a:solidFill>
        <a:ln>
          <a:solidFill>
            <a:srgbClr val="C00000"/>
          </a:solidFill>
        </a:ln>
      </dgm:spPr>
      <dgm:t>
        <a:bodyPr/>
        <a:lstStyle/>
        <a:p>
          <a:r>
            <a:rPr lang="de-DE" dirty="0"/>
            <a:t>wenn Etablierung misslingt</a:t>
          </a:r>
        </a:p>
      </dgm:t>
    </dgm:pt>
    <dgm:pt modelId="{FF9D2562-2FE4-47A2-8151-2160158B7B2B}" type="parTrans" cxnId="{17EA4BE1-5902-4B18-A3B5-8CC0A5EBED00}">
      <dgm:prSet/>
      <dgm:spPr/>
      <dgm:t>
        <a:bodyPr/>
        <a:lstStyle/>
        <a:p>
          <a:endParaRPr lang="de-DE"/>
        </a:p>
      </dgm:t>
    </dgm:pt>
    <dgm:pt modelId="{CC510A85-4FF6-4D70-9699-FB11FDC48A3B}" type="sibTrans" cxnId="{17EA4BE1-5902-4B18-A3B5-8CC0A5EBED00}">
      <dgm:prSet/>
      <dgm:spPr/>
      <dgm:t>
        <a:bodyPr/>
        <a:lstStyle/>
        <a:p>
          <a:endParaRPr lang="de-DE"/>
        </a:p>
      </dgm:t>
    </dgm:pt>
    <dgm:pt modelId="{D6023AAB-C113-4D65-84B6-5A831D6D96C2}">
      <dgm:prSet/>
      <dgm:spPr>
        <a:ln>
          <a:solidFill>
            <a:srgbClr val="C00000"/>
          </a:solidFill>
        </a:ln>
      </dgm:spPr>
      <dgm:t>
        <a:bodyPr/>
        <a:lstStyle/>
        <a:p>
          <a:r>
            <a:rPr lang="de-DE" dirty="0"/>
            <a:t>Suche nach anderen Lösungen</a:t>
          </a:r>
        </a:p>
      </dgm:t>
    </dgm:pt>
    <dgm:pt modelId="{F014D6BC-F88C-43BE-AF98-63D9B3500575}" type="parTrans" cxnId="{2251AACD-3359-4DD8-99B9-DFE5F6FD5AF6}">
      <dgm:prSet/>
      <dgm:spPr/>
      <dgm:t>
        <a:bodyPr/>
        <a:lstStyle/>
        <a:p>
          <a:endParaRPr lang="de-DE"/>
        </a:p>
      </dgm:t>
    </dgm:pt>
    <dgm:pt modelId="{444DC43C-808A-4E3C-BD72-12DAE8CAC38A}" type="sibTrans" cxnId="{2251AACD-3359-4DD8-99B9-DFE5F6FD5AF6}">
      <dgm:prSet/>
      <dgm:spPr/>
      <dgm:t>
        <a:bodyPr/>
        <a:lstStyle/>
        <a:p>
          <a:endParaRPr lang="de-DE"/>
        </a:p>
      </dgm:t>
    </dgm:pt>
    <dgm:pt modelId="{37CAB7BB-C4BE-4DD1-AC09-DE0360164AA2}">
      <dgm:prSet/>
      <dgm:spPr>
        <a:solidFill>
          <a:schemeClr val="accent3">
            <a:lumMod val="60000"/>
            <a:lumOff val="40000"/>
          </a:schemeClr>
        </a:solidFill>
        <a:ln>
          <a:solidFill>
            <a:schemeClr val="accent3">
              <a:lumMod val="60000"/>
              <a:lumOff val="40000"/>
            </a:schemeClr>
          </a:solidFill>
        </a:ln>
      </dgm:spPr>
      <dgm:t>
        <a:bodyPr/>
        <a:lstStyle/>
        <a:p>
          <a:r>
            <a:rPr lang="de-DE" dirty="0"/>
            <a:t>bei erfolgreicher Etablierung</a:t>
          </a:r>
        </a:p>
      </dgm:t>
    </dgm:pt>
    <dgm:pt modelId="{E5D5FD89-A7F7-42B6-ADA7-1012606329D7}" type="parTrans" cxnId="{9CB0E83E-6093-4E59-96E3-A57D28415D6B}">
      <dgm:prSet/>
      <dgm:spPr/>
      <dgm:t>
        <a:bodyPr/>
        <a:lstStyle/>
        <a:p>
          <a:endParaRPr lang="de-DE"/>
        </a:p>
      </dgm:t>
    </dgm:pt>
    <dgm:pt modelId="{86F20610-1FDA-469C-986F-C6C42CBBE293}" type="sibTrans" cxnId="{9CB0E83E-6093-4E59-96E3-A57D28415D6B}">
      <dgm:prSet/>
      <dgm:spPr/>
      <dgm:t>
        <a:bodyPr/>
        <a:lstStyle/>
        <a:p>
          <a:endParaRPr lang="de-DE"/>
        </a:p>
      </dgm:t>
    </dgm:pt>
    <dgm:pt modelId="{D64DDF56-CF4C-452A-B694-376EB52C59B0}">
      <dgm:prSet/>
      <dgm:spPr>
        <a:ln>
          <a:solidFill>
            <a:schemeClr val="accent3">
              <a:lumMod val="60000"/>
              <a:lumOff val="40000"/>
            </a:schemeClr>
          </a:solidFill>
        </a:ln>
      </dgm:spPr>
      <dgm:t>
        <a:bodyPr/>
        <a:lstStyle/>
        <a:p>
          <a:r>
            <a:rPr lang="de-DE" dirty="0"/>
            <a:t>digital.fit steht bei Rückfragen bis Projektende weiterhin der Organisation zur Verfügung</a:t>
          </a:r>
        </a:p>
      </dgm:t>
    </dgm:pt>
    <dgm:pt modelId="{5E79FF89-B3BE-4664-A488-FFDC44EFB135}" type="parTrans" cxnId="{0041770C-6A69-41AD-84DF-BAA2848CB8B5}">
      <dgm:prSet/>
      <dgm:spPr/>
      <dgm:t>
        <a:bodyPr/>
        <a:lstStyle/>
        <a:p>
          <a:endParaRPr lang="de-DE"/>
        </a:p>
      </dgm:t>
    </dgm:pt>
    <dgm:pt modelId="{B6FB5B99-89CF-47C4-BDC3-002A15E73DB5}" type="sibTrans" cxnId="{0041770C-6A69-41AD-84DF-BAA2848CB8B5}">
      <dgm:prSet/>
      <dgm:spPr/>
      <dgm:t>
        <a:bodyPr/>
        <a:lstStyle/>
        <a:p>
          <a:endParaRPr lang="de-DE"/>
        </a:p>
      </dgm:t>
    </dgm:pt>
    <dgm:pt modelId="{4559F988-F5AA-4733-A81B-AA7FD4ACC4B9}">
      <dgm:prSet/>
      <dgm:spPr>
        <a:ln>
          <a:solidFill>
            <a:schemeClr val="accent3">
              <a:lumMod val="60000"/>
              <a:lumOff val="40000"/>
            </a:schemeClr>
          </a:solidFill>
        </a:ln>
      </dgm:spPr>
      <dgm:t>
        <a:bodyPr/>
        <a:lstStyle/>
        <a:p>
          <a:r>
            <a:rPr lang="de-DE" dirty="0"/>
            <a:t>es findet ein Abschlussgespräch mit Reflexion des Prozesses statt</a:t>
          </a:r>
        </a:p>
      </dgm:t>
    </dgm:pt>
    <dgm:pt modelId="{75232FB1-667E-45F2-AEBD-52B98C49ABB8}" type="parTrans" cxnId="{391F3087-DC8C-4183-B0D0-FB81DCEA6869}">
      <dgm:prSet/>
      <dgm:spPr/>
      <dgm:t>
        <a:bodyPr/>
        <a:lstStyle/>
        <a:p>
          <a:endParaRPr lang="de-DE"/>
        </a:p>
      </dgm:t>
    </dgm:pt>
    <dgm:pt modelId="{C4C6639C-5A69-4514-B43E-4C5F76E93093}" type="sibTrans" cxnId="{391F3087-DC8C-4183-B0D0-FB81DCEA6869}">
      <dgm:prSet/>
      <dgm:spPr/>
      <dgm:t>
        <a:bodyPr/>
        <a:lstStyle/>
        <a:p>
          <a:endParaRPr lang="de-DE"/>
        </a:p>
      </dgm:t>
    </dgm:pt>
    <dgm:pt modelId="{B77C45FC-200E-48D8-B792-46DF7B296E1B}" type="pres">
      <dgm:prSet presAssocID="{1DCB37FB-D4DA-4D82-B7AD-B6886A5AAB53}" presName="linearFlow" presStyleCnt="0">
        <dgm:presLayoutVars>
          <dgm:dir/>
          <dgm:animLvl val="lvl"/>
          <dgm:resizeHandles val="exact"/>
        </dgm:presLayoutVars>
      </dgm:prSet>
      <dgm:spPr/>
    </dgm:pt>
    <dgm:pt modelId="{E07C1C69-AD0D-4672-B841-D5E123E44690}" type="pres">
      <dgm:prSet presAssocID="{9D7EE251-3C29-44D5-8210-84A2F49B7AE6}" presName="composite" presStyleCnt="0"/>
      <dgm:spPr/>
    </dgm:pt>
    <dgm:pt modelId="{280C7912-5C87-41AB-8C41-64811768810F}" type="pres">
      <dgm:prSet presAssocID="{9D7EE251-3C29-44D5-8210-84A2F49B7AE6}" presName="parentText" presStyleLbl="alignNode1" presStyleIdx="0" presStyleCnt="2" custAng="16200000" custScaleX="71671" custScaleY="77526" custLinFactX="24609" custLinFactNeighborX="100000" custLinFactNeighborY="1986">
        <dgm:presLayoutVars>
          <dgm:chMax val="1"/>
          <dgm:bulletEnabled val="1"/>
        </dgm:presLayoutVars>
      </dgm:prSet>
      <dgm:spPr/>
    </dgm:pt>
    <dgm:pt modelId="{E27B7CA0-F949-46E5-8691-BAC3FBCF1D91}" type="pres">
      <dgm:prSet presAssocID="{9D7EE251-3C29-44D5-8210-84A2F49B7AE6}" presName="descendantText" presStyleLbl="alignAcc1" presStyleIdx="0" presStyleCnt="2" custScaleX="50698" custScaleY="100000" custLinFactNeighborX="20046" custLinFactNeighborY="9406">
        <dgm:presLayoutVars>
          <dgm:bulletEnabled val="1"/>
        </dgm:presLayoutVars>
      </dgm:prSet>
      <dgm:spPr/>
    </dgm:pt>
    <dgm:pt modelId="{E04C6211-4883-4441-A22E-F7E5682B14A8}" type="pres">
      <dgm:prSet presAssocID="{CC510A85-4FF6-4D70-9699-FB11FDC48A3B}" presName="sp" presStyleCnt="0"/>
      <dgm:spPr/>
    </dgm:pt>
    <dgm:pt modelId="{88746B30-72F8-40D5-8ECD-42656D3FA632}" type="pres">
      <dgm:prSet presAssocID="{37CAB7BB-C4BE-4DD1-AC09-DE0360164AA2}" presName="composite" presStyleCnt="0"/>
      <dgm:spPr/>
    </dgm:pt>
    <dgm:pt modelId="{D83FA88A-D93C-4716-9BC8-7BFCD192333F}" type="pres">
      <dgm:prSet presAssocID="{37CAB7BB-C4BE-4DD1-AC09-DE0360164AA2}" presName="parentText" presStyleLbl="alignNode1" presStyleIdx="1" presStyleCnt="2" custLinFactNeighborX="-614" custLinFactNeighborY="16287">
        <dgm:presLayoutVars>
          <dgm:chMax val="1"/>
          <dgm:bulletEnabled val="1"/>
        </dgm:presLayoutVars>
      </dgm:prSet>
      <dgm:spPr/>
    </dgm:pt>
    <dgm:pt modelId="{8CC36E67-5438-4425-9FE4-CA8D306BF331}" type="pres">
      <dgm:prSet presAssocID="{37CAB7BB-C4BE-4DD1-AC09-DE0360164AA2}" presName="descendantText" presStyleLbl="alignAcc1" presStyleIdx="1" presStyleCnt="2" custLinFactNeighborX="-138" custLinFactNeighborY="23403">
        <dgm:presLayoutVars>
          <dgm:bulletEnabled val="1"/>
        </dgm:presLayoutVars>
      </dgm:prSet>
      <dgm:spPr/>
    </dgm:pt>
  </dgm:ptLst>
  <dgm:cxnLst>
    <dgm:cxn modelId="{B2AD5A04-5BF6-469F-B984-FFBB847698A9}" type="presOf" srcId="{1DCB37FB-D4DA-4D82-B7AD-B6886A5AAB53}" destId="{B77C45FC-200E-48D8-B792-46DF7B296E1B}" srcOrd="0" destOrd="0" presId="urn:microsoft.com/office/officeart/2005/8/layout/chevron2"/>
    <dgm:cxn modelId="{1A6DA805-1DE8-400E-A351-584E36D8FE04}" type="presOf" srcId="{37CAB7BB-C4BE-4DD1-AC09-DE0360164AA2}" destId="{D83FA88A-D93C-4716-9BC8-7BFCD192333F}" srcOrd="0" destOrd="0" presId="urn:microsoft.com/office/officeart/2005/8/layout/chevron2"/>
    <dgm:cxn modelId="{0041770C-6A69-41AD-84DF-BAA2848CB8B5}" srcId="{37CAB7BB-C4BE-4DD1-AC09-DE0360164AA2}" destId="{D64DDF56-CF4C-452A-B694-376EB52C59B0}" srcOrd="0" destOrd="0" parTransId="{5E79FF89-B3BE-4664-A488-FFDC44EFB135}" sibTransId="{B6FB5B99-89CF-47C4-BDC3-002A15E73DB5}"/>
    <dgm:cxn modelId="{9CB0E83E-6093-4E59-96E3-A57D28415D6B}" srcId="{1DCB37FB-D4DA-4D82-B7AD-B6886A5AAB53}" destId="{37CAB7BB-C4BE-4DD1-AC09-DE0360164AA2}" srcOrd="1" destOrd="0" parTransId="{E5D5FD89-A7F7-42B6-ADA7-1012606329D7}" sibTransId="{86F20610-1FDA-469C-986F-C6C42CBBE293}"/>
    <dgm:cxn modelId="{18167F72-722F-460E-9B50-0F453420BB3E}" type="presOf" srcId="{D6023AAB-C113-4D65-84B6-5A831D6D96C2}" destId="{E27B7CA0-F949-46E5-8691-BAC3FBCF1D91}" srcOrd="0" destOrd="0" presId="urn:microsoft.com/office/officeart/2005/8/layout/chevron2"/>
    <dgm:cxn modelId="{391F3087-DC8C-4183-B0D0-FB81DCEA6869}" srcId="{37CAB7BB-C4BE-4DD1-AC09-DE0360164AA2}" destId="{4559F988-F5AA-4733-A81B-AA7FD4ACC4B9}" srcOrd="1" destOrd="0" parTransId="{75232FB1-667E-45F2-AEBD-52B98C49ABB8}" sibTransId="{C4C6639C-5A69-4514-B43E-4C5F76E93093}"/>
    <dgm:cxn modelId="{A4C43998-67EB-4D47-85AC-C9F399F95086}" type="presOf" srcId="{9D7EE251-3C29-44D5-8210-84A2F49B7AE6}" destId="{280C7912-5C87-41AB-8C41-64811768810F}" srcOrd="0" destOrd="0" presId="urn:microsoft.com/office/officeart/2005/8/layout/chevron2"/>
    <dgm:cxn modelId="{2251AACD-3359-4DD8-99B9-DFE5F6FD5AF6}" srcId="{9D7EE251-3C29-44D5-8210-84A2F49B7AE6}" destId="{D6023AAB-C113-4D65-84B6-5A831D6D96C2}" srcOrd="0" destOrd="0" parTransId="{F014D6BC-F88C-43BE-AF98-63D9B3500575}" sibTransId="{444DC43C-808A-4E3C-BD72-12DAE8CAC38A}"/>
    <dgm:cxn modelId="{315956D4-3501-4E7F-BEB4-DF48B6AF8518}" type="presOf" srcId="{4559F988-F5AA-4733-A81B-AA7FD4ACC4B9}" destId="{8CC36E67-5438-4425-9FE4-CA8D306BF331}" srcOrd="0" destOrd="1" presId="urn:microsoft.com/office/officeart/2005/8/layout/chevron2"/>
    <dgm:cxn modelId="{17EA4BE1-5902-4B18-A3B5-8CC0A5EBED00}" srcId="{1DCB37FB-D4DA-4D82-B7AD-B6886A5AAB53}" destId="{9D7EE251-3C29-44D5-8210-84A2F49B7AE6}" srcOrd="0" destOrd="0" parTransId="{FF9D2562-2FE4-47A2-8151-2160158B7B2B}" sibTransId="{CC510A85-4FF6-4D70-9699-FB11FDC48A3B}"/>
    <dgm:cxn modelId="{D0781AE9-10A6-4836-A421-7F8C37BC6411}" type="presOf" srcId="{D64DDF56-CF4C-452A-B694-376EB52C59B0}" destId="{8CC36E67-5438-4425-9FE4-CA8D306BF331}" srcOrd="0" destOrd="0" presId="urn:microsoft.com/office/officeart/2005/8/layout/chevron2"/>
    <dgm:cxn modelId="{FAE68F22-B36E-4E00-AD7F-877076F30337}" type="presParOf" srcId="{B77C45FC-200E-48D8-B792-46DF7B296E1B}" destId="{E07C1C69-AD0D-4672-B841-D5E123E44690}" srcOrd="0" destOrd="0" presId="urn:microsoft.com/office/officeart/2005/8/layout/chevron2"/>
    <dgm:cxn modelId="{FA82BC94-2484-4FE9-8F60-E2164735A9F7}" type="presParOf" srcId="{E07C1C69-AD0D-4672-B841-D5E123E44690}" destId="{280C7912-5C87-41AB-8C41-64811768810F}" srcOrd="0" destOrd="0" presId="urn:microsoft.com/office/officeart/2005/8/layout/chevron2"/>
    <dgm:cxn modelId="{BDAF6FF7-B841-46AA-B6E3-E819D43A9B59}" type="presParOf" srcId="{E07C1C69-AD0D-4672-B841-D5E123E44690}" destId="{E27B7CA0-F949-46E5-8691-BAC3FBCF1D91}" srcOrd="1" destOrd="0" presId="urn:microsoft.com/office/officeart/2005/8/layout/chevron2"/>
    <dgm:cxn modelId="{1622D198-E166-4498-94AB-D0CF93592740}" type="presParOf" srcId="{B77C45FC-200E-48D8-B792-46DF7B296E1B}" destId="{E04C6211-4883-4441-A22E-F7E5682B14A8}" srcOrd="1" destOrd="0" presId="urn:microsoft.com/office/officeart/2005/8/layout/chevron2"/>
    <dgm:cxn modelId="{2EE68663-608F-46AD-A89A-AFE025A06DE8}" type="presParOf" srcId="{B77C45FC-200E-48D8-B792-46DF7B296E1B}" destId="{88746B30-72F8-40D5-8ECD-42656D3FA632}" srcOrd="2" destOrd="0" presId="urn:microsoft.com/office/officeart/2005/8/layout/chevron2"/>
    <dgm:cxn modelId="{F4A11210-47AD-46EF-8E9E-F4409A85DB72}" type="presParOf" srcId="{88746B30-72F8-40D5-8ECD-42656D3FA632}" destId="{D83FA88A-D93C-4716-9BC8-7BFCD192333F}" srcOrd="0" destOrd="0" presId="urn:microsoft.com/office/officeart/2005/8/layout/chevron2"/>
    <dgm:cxn modelId="{A6702717-6253-48FD-AC41-0A0FB1D1E6DA}" type="presParOf" srcId="{88746B30-72F8-40D5-8ECD-42656D3FA632}" destId="{8CC36E67-5438-4425-9FE4-CA8D306BF331}"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7C012D7C-CE63-4AA0-AD66-ECC098952EA8}"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de-DE"/>
        </a:p>
      </dgm:t>
    </dgm:pt>
    <dgm:pt modelId="{97773D2C-AD1A-4502-BE3E-1950A26A43B6}">
      <dgm:prSet phldrT="[Text]"/>
      <dgm:spPr/>
      <dgm:t>
        <a:bodyPr/>
        <a:lstStyle/>
        <a:p>
          <a:pPr>
            <a:buFont typeface="Arial" panose="020B0604020202020204" pitchFamily="34" charset="0"/>
            <a:buChar char="•"/>
          </a:pPr>
          <a:r>
            <a:rPr lang="de-DE">
              <a:cs typeface="Arial" panose="020B0604020202020204" pitchFamily="34" charset="0"/>
            </a:rPr>
            <a:t>Kleiner Verein mit ca. 50 Mitgliedern</a:t>
          </a:r>
          <a:endParaRPr lang="de-DE" dirty="0">
            <a:cs typeface="Arial" panose="020B0604020202020204" pitchFamily="34" charset="0"/>
          </a:endParaRPr>
        </a:p>
      </dgm:t>
    </dgm:pt>
    <dgm:pt modelId="{D4BFBEAB-95DC-4115-A132-CCA73406ABF6}" type="parTrans" cxnId="{2445FDFA-720A-4F07-A694-33CC3F85CD5F}">
      <dgm:prSet/>
      <dgm:spPr/>
      <dgm:t>
        <a:bodyPr/>
        <a:lstStyle/>
        <a:p>
          <a:endParaRPr lang="de-DE"/>
        </a:p>
      </dgm:t>
    </dgm:pt>
    <dgm:pt modelId="{3578CF92-BCE1-4CD1-9743-2FFDB79C287B}" type="sibTrans" cxnId="{2445FDFA-720A-4F07-A694-33CC3F85CD5F}">
      <dgm:prSet/>
      <dgm:spPr/>
      <dgm:t>
        <a:bodyPr/>
        <a:lstStyle/>
        <a:p>
          <a:endParaRPr lang="de-DE"/>
        </a:p>
      </dgm:t>
    </dgm:pt>
    <dgm:pt modelId="{8AC83B4D-B498-41CF-B011-D62978DF5403}">
      <dgm:prSet phldrT="[Tex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de-DE">
              <a:cs typeface="Arial" panose="020B0604020202020204" pitchFamily="34" charset="0"/>
            </a:rPr>
            <a:t>5 Vorstandsmitglieder</a:t>
          </a:r>
          <a:endParaRPr lang="de-DE" dirty="0"/>
        </a:p>
      </dgm:t>
    </dgm:pt>
    <dgm:pt modelId="{F8EDFDCB-B66E-44BB-B526-A1DA8EE0FD5F}" type="parTrans" cxnId="{CBBBFD3C-03A7-4638-96D2-F7116EF6109A}">
      <dgm:prSet/>
      <dgm:spPr/>
      <dgm:t>
        <a:bodyPr/>
        <a:lstStyle/>
        <a:p>
          <a:endParaRPr lang="de-DE"/>
        </a:p>
      </dgm:t>
    </dgm:pt>
    <dgm:pt modelId="{16F1ACC0-5D3E-41EC-94DA-E6C719B358D7}" type="sibTrans" cxnId="{CBBBFD3C-03A7-4638-96D2-F7116EF6109A}">
      <dgm:prSet/>
      <dgm:spPr/>
      <dgm:t>
        <a:bodyPr/>
        <a:lstStyle/>
        <a:p>
          <a:endParaRPr lang="de-DE"/>
        </a:p>
      </dgm:t>
    </dgm:pt>
    <dgm:pt modelId="{8475D59D-7F8A-4ED7-90ED-6EDCD0E78CBA}">
      <dgm:prSet phldrT="[Text]"/>
      <dgm:spPr/>
      <dgm:t>
        <a:bodyPr/>
        <a:lstStyle/>
        <a:p>
          <a:pPr marL="0" marR="0" lvl="0" indent="0" defTabSz="914400" eaLnBrk="1" fontAlgn="auto" latinLnBrk="0" hangingPunct="1">
            <a:lnSpc>
              <a:spcPct val="100000"/>
            </a:lnSpc>
            <a:spcBef>
              <a:spcPts val="0"/>
            </a:spcBef>
            <a:spcAft>
              <a:spcPts val="0"/>
            </a:spcAft>
            <a:buClrTx/>
            <a:buSzTx/>
            <a:buFontTx/>
            <a:buNone/>
            <a:tabLst/>
            <a:defRPr/>
          </a:pPr>
          <a:endParaRPr lang="de-DE">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lang="de-DE">
              <a:cs typeface="Arial" panose="020B0604020202020204" pitchFamily="34" charset="0"/>
            </a:rPr>
            <a:t>Angebote für Kinder</a:t>
          </a:r>
          <a:endParaRPr lang="de-DE"/>
        </a:p>
        <a:p>
          <a:pPr marL="0" lvl="0" defTabSz="1066800">
            <a:lnSpc>
              <a:spcPct val="90000"/>
            </a:lnSpc>
            <a:spcBef>
              <a:spcPct val="0"/>
            </a:spcBef>
            <a:spcAft>
              <a:spcPct val="35000"/>
            </a:spcAft>
          </a:pPr>
          <a:endParaRPr lang="de-DE" dirty="0"/>
        </a:p>
      </dgm:t>
    </dgm:pt>
    <dgm:pt modelId="{B57440EF-B611-4A20-9280-B5D37E9EBD65}" type="parTrans" cxnId="{F6A864A2-15EB-436F-A021-3844418A73B5}">
      <dgm:prSet/>
      <dgm:spPr/>
      <dgm:t>
        <a:bodyPr/>
        <a:lstStyle/>
        <a:p>
          <a:endParaRPr lang="de-DE"/>
        </a:p>
      </dgm:t>
    </dgm:pt>
    <dgm:pt modelId="{FCF9B70D-471E-4FE9-946A-BB9AC247E916}" type="sibTrans" cxnId="{F6A864A2-15EB-436F-A021-3844418A73B5}">
      <dgm:prSet/>
      <dgm:spPr/>
      <dgm:t>
        <a:bodyPr/>
        <a:lstStyle/>
        <a:p>
          <a:endParaRPr lang="de-DE"/>
        </a:p>
      </dgm:t>
    </dgm:pt>
    <dgm:pt modelId="{A2B76EB4-A3B9-41AC-980B-D4316D3A3EC4}" type="pres">
      <dgm:prSet presAssocID="{7C012D7C-CE63-4AA0-AD66-ECC098952EA8}" presName="linear" presStyleCnt="0">
        <dgm:presLayoutVars>
          <dgm:dir/>
          <dgm:animLvl val="lvl"/>
          <dgm:resizeHandles val="exact"/>
        </dgm:presLayoutVars>
      </dgm:prSet>
      <dgm:spPr/>
    </dgm:pt>
    <dgm:pt modelId="{626D35B2-B7F3-4EC0-8FB7-6848DF402904}" type="pres">
      <dgm:prSet presAssocID="{97773D2C-AD1A-4502-BE3E-1950A26A43B6}" presName="parentLin" presStyleCnt="0"/>
      <dgm:spPr/>
    </dgm:pt>
    <dgm:pt modelId="{DACD7F93-CC70-4D75-9817-4AEBD60FF156}" type="pres">
      <dgm:prSet presAssocID="{97773D2C-AD1A-4502-BE3E-1950A26A43B6}" presName="parentLeftMargin" presStyleLbl="node1" presStyleIdx="0" presStyleCnt="3"/>
      <dgm:spPr/>
    </dgm:pt>
    <dgm:pt modelId="{66B42A30-80DD-423B-8E3E-1F8C51044864}" type="pres">
      <dgm:prSet presAssocID="{97773D2C-AD1A-4502-BE3E-1950A26A43B6}" presName="parentText" presStyleLbl="node1" presStyleIdx="0" presStyleCnt="3">
        <dgm:presLayoutVars>
          <dgm:chMax val="0"/>
          <dgm:bulletEnabled val="1"/>
        </dgm:presLayoutVars>
      </dgm:prSet>
      <dgm:spPr/>
    </dgm:pt>
    <dgm:pt modelId="{1D91350D-013E-48BE-8454-2A12F975E619}" type="pres">
      <dgm:prSet presAssocID="{97773D2C-AD1A-4502-BE3E-1950A26A43B6}" presName="negativeSpace" presStyleCnt="0"/>
      <dgm:spPr/>
    </dgm:pt>
    <dgm:pt modelId="{987F777E-3187-45B0-B751-2AD794B09E35}" type="pres">
      <dgm:prSet presAssocID="{97773D2C-AD1A-4502-BE3E-1950A26A43B6}" presName="childText" presStyleLbl="conFgAcc1" presStyleIdx="0" presStyleCnt="3">
        <dgm:presLayoutVars>
          <dgm:bulletEnabled val="1"/>
        </dgm:presLayoutVars>
      </dgm:prSet>
      <dgm:spPr/>
    </dgm:pt>
    <dgm:pt modelId="{3D10177F-C409-41E2-A7BD-6B2FF2A532F4}" type="pres">
      <dgm:prSet presAssocID="{3578CF92-BCE1-4CD1-9743-2FFDB79C287B}" presName="spaceBetweenRectangles" presStyleCnt="0"/>
      <dgm:spPr/>
    </dgm:pt>
    <dgm:pt modelId="{4B2CCA3D-3220-4ABE-8A1E-9F176B67DD05}" type="pres">
      <dgm:prSet presAssocID="{8AC83B4D-B498-41CF-B011-D62978DF5403}" presName="parentLin" presStyleCnt="0"/>
      <dgm:spPr/>
    </dgm:pt>
    <dgm:pt modelId="{E315DA37-D194-4348-94EF-4CD865712F22}" type="pres">
      <dgm:prSet presAssocID="{8AC83B4D-B498-41CF-B011-D62978DF5403}" presName="parentLeftMargin" presStyleLbl="node1" presStyleIdx="0" presStyleCnt="3"/>
      <dgm:spPr/>
    </dgm:pt>
    <dgm:pt modelId="{37E3C678-1612-4B13-8BEB-6A6A4CD3112D}" type="pres">
      <dgm:prSet presAssocID="{8AC83B4D-B498-41CF-B011-D62978DF5403}" presName="parentText" presStyleLbl="node1" presStyleIdx="1" presStyleCnt="3">
        <dgm:presLayoutVars>
          <dgm:chMax val="0"/>
          <dgm:bulletEnabled val="1"/>
        </dgm:presLayoutVars>
      </dgm:prSet>
      <dgm:spPr/>
    </dgm:pt>
    <dgm:pt modelId="{426C9F43-FD71-4D7F-BB81-02339B4ADBB5}" type="pres">
      <dgm:prSet presAssocID="{8AC83B4D-B498-41CF-B011-D62978DF5403}" presName="negativeSpace" presStyleCnt="0"/>
      <dgm:spPr/>
    </dgm:pt>
    <dgm:pt modelId="{E99EC2FA-DA99-4D43-8165-8F1AD718D48C}" type="pres">
      <dgm:prSet presAssocID="{8AC83B4D-B498-41CF-B011-D62978DF5403}" presName="childText" presStyleLbl="conFgAcc1" presStyleIdx="1" presStyleCnt="3">
        <dgm:presLayoutVars>
          <dgm:bulletEnabled val="1"/>
        </dgm:presLayoutVars>
      </dgm:prSet>
      <dgm:spPr/>
    </dgm:pt>
    <dgm:pt modelId="{565FE2DB-5E2D-4B82-A000-0A932886A1C4}" type="pres">
      <dgm:prSet presAssocID="{16F1ACC0-5D3E-41EC-94DA-E6C719B358D7}" presName="spaceBetweenRectangles" presStyleCnt="0"/>
      <dgm:spPr/>
    </dgm:pt>
    <dgm:pt modelId="{EFED7C57-A656-4E49-98DC-B2560EE63A62}" type="pres">
      <dgm:prSet presAssocID="{8475D59D-7F8A-4ED7-90ED-6EDCD0E78CBA}" presName="parentLin" presStyleCnt="0"/>
      <dgm:spPr/>
    </dgm:pt>
    <dgm:pt modelId="{5950EF68-6CE0-49AB-B2C3-270299AEA8B8}" type="pres">
      <dgm:prSet presAssocID="{8475D59D-7F8A-4ED7-90ED-6EDCD0E78CBA}" presName="parentLeftMargin" presStyleLbl="node1" presStyleIdx="1" presStyleCnt="3"/>
      <dgm:spPr/>
    </dgm:pt>
    <dgm:pt modelId="{2E223DBC-BA23-4920-B0B3-EDACED2F1EA3}" type="pres">
      <dgm:prSet presAssocID="{8475D59D-7F8A-4ED7-90ED-6EDCD0E78CBA}" presName="parentText" presStyleLbl="node1" presStyleIdx="2" presStyleCnt="3">
        <dgm:presLayoutVars>
          <dgm:chMax val="0"/>
          <dgm:bulletEnabled val="1"/>
        </dgm:presLayoutVars>
      </dgm:prSet>
      <dgm:spPr/>
    </dgm:pt>
    <dgm:pt modelId="{4A48BFBC-103D-4A1E-81A0-3BB188E3D3EF}" type="pres">
      <dgm:prSet presAssocID="{8475D59D-7F8A-4ED7-90ED-6EDCD0E78CBA}" presName="negativeSpace" presStyleCnt="0"/>
      <dgm:spPr/>
    </dgm:pt>
    <dgm:pt modelId="{932C00E7-9423-4CAD-84FD-1DA5EBE6FEC8}" type="pres">
      <dgm:prSet presAssocID="{8475D59D-7F8A-4ED7-90ED-6EDCD0E78CBA}" presName="childText" presStyleLbl="conFgAcc1" presStyleIdx="2" presStyleCnt="3" custLinFactNeighborY="-5413">
        <dgm:presLayoutVars>
          <dgm:bulletEnabled val="1"/>
        </dgm:presLayoutVars>
      </dgm:prSet>
      <dgm:spPr/>
    </dgm:pt>
  </dgm:ptLst>
  <dgm:cxnLst>
    <dgm:cxn modelId="{166CCF18-8E2C-4420-AC97-DBB85F9F5143}" type="presOf" srcId="{97773D2C-AD1A-4502-BE3E-1950A26A43B6}" destId="{66B42A30-80DD-423B-8E3E-1F8C51044864}" srcOrd="1" destOrd="0" presId="urn:microsoft.com/office/officeart/2005/8/layout/list1"/>
    <dgm:cxn modelId="{A2BB051B-0D07-4B2A-9D76-CA67FA72F0A7}" type="presOf" srcId="{8AC83B4D-B498-41CF-B011-D62978DF5403}" destId="{E315DA37-D194-4348-94EF-4CD865712F22}" srcOrd="0" destOrd="0" presId="urn:microsoft.com/office/officeart/2005/8/layout/list1"/>
    <dgm:cxn modelId="{CBBBFD3C-03A7-4638-96D2-F7116EF6109A}" srcId="{7C012D7C-CE63-4AA0-AD66-ECC098952EA8}" destId="{8AC83B4D-B498-41CF-B011-D62978DF5403}" srcOrd="1" destOrd="0" parTransId="{F8EDFDCB-B66E-44BB-B526-A1DA8EE0FD5F}" sibTransId="{16F1ACC0-5D3E-41EC-94DA-E6C719B358D7}"/>
    <dgm:cxn modelId="{093ADA77-141D-4991-85E9-EE04BECB5B24}" type="presOf" srcId="{8AC83B4D-B498-41CF-B011-D62978DF5403}" destId="{37E3C678-1612-4B13-8BEB-6A6A4CD3112D}" srcOrd="1" destOrd="0" presId="urn:microsoft.com/office/officeart/2005/8/layout/list1"/>
    <dgm:cxn modelId="{75BA6E7B-91F8-4434-880E-0B493F4DE9CD}" type="presOf" srcId="{97773D2C-AD1A-4502-BE3E-1950A26A43B6}" destId="{DACD7F93-CC70-4D75-9817-4AEBD60FF156}" srcOrd="0" destOrd="0" presId="urn:microsoft.com/office/officeart/2005/8/layout/list1"/>
    <dgm:cxn modelId="{F6A864A2-15EB-436F-A021-3844418A73B5}" srcId="{7C012D7C-CE63-4AA0-AD66-ECC098952EA8}" destId="{8475D59D-7F8A-4ED7-90ED-6EDCD0E78CBA}" srcOrd="2" destOrd="0" parTransId="{B57440EF-B611-4A20-9280-B5D37E9EBD65}" sibTransId="{FCF9B70D-471E-4FE9-946A-BB9AC247E916}"/>
    <dgm:cxn modelId="{BFFEDDA9-2983-4734-9919-D728F0E7F5A7}" type="presOf" srcId="{7C012D7C-CE63-4AA0-AD66-ECC098952EA8}" destId="{A2B76EB4-A3B9-41AC-980B-D4316D3A3EC4}" srcOrd="0" destOrd="0" presId="urn:microsoft.com/office/officeart/2005/8/layout/list1"/>
    <dgm:cxn modelId="{BD5095CE-929A-47B7-AB7F-FF442E9F4DFA}" type="presOf" srcId="{8475D59D-7F8A-4ED7-90ED-6EDCD0E78CBA}" destId="{2E223DBC-BA23-4920-B0B3-EDACED2F1EA3}" srcOrd="1" destOrd="0" presId="urn:microsoft.com/office/officeart/2005/8/layout/list1"/>
    <dgm:cxn modelId="{77883CE2-FB9B-4E2B-825A-EC8611F83AD3}" type="presOf" srcId="{8475D59D-7F8A-4ED7-90ED-6EDCD0E78CBA}" destId="{5950EF68-6CE0-49AB-B2C3-270299AEA8B8}" srcOrd="0" destOrd="0" presId="urn:microsoft.com/office/officeart/2005/8/layout/list1"/>
    <dgm:cxn modelId="{2445FDFA-720A-4F07-A694-33CC3F85CD5F}" srcId="{7C012D7C-CE63-4AA0-AD66-ECC098952EA8}" destId="{97773D2C-AD1A-4502-BE3E-1950A26A43B6}" srcOrd="0" destOrd="0" parTransId="{D4BFBEAB-95DC-4115-A132-CCA73406ABF6}" sibTransId="{3578CF92-BCE1-4CD1-9743-2FFDB79C287B}"/>
    <dgm:cxn modelId="{A9808310-209F-4F38-89F3-CDB4D00B343C}" type="presParOf" srcId="{A2B76EB4-A3B9-41AC-980B-D4316D3A3EC4}" destId="{626D35B2-B7F3-4EC0-8FB7-6848DF402904}" srcOrd="0" destOrd="0" presId="urn:microsoft.com/office/officeart/2005/8/layout/list1"/>
    <dgm:cxn modelId="{EB185B9D-4F4C-4622-9977-B92BA4E5C48D}" type="presParOf" srcId="{626D35B2-B7F3-4EC0-8FB7-6848DF402904}" destId="{DACD7F93-CC70-4D75-9817-4AEBD60FF156}" srcOrd="0" destOrd="0" presId="urn:microsoft.com/office/officeart/2005/8/layout/list1"/>
    <dgm:cxn modelId="{D76E7964-3C4D-4278-80F5-637FF25AD868}" type="presParOf" srcId="{626D35B2-B7F3-4EC0-8FB7-6848DF402904}" destId="{66B42A30-80DD-423B-8E3E-1F8C51044864}" srcOrd="1" destOrd="0" presId="urn:microsoft.com/office/officeart/2005/8/layout/list1"/>
    <dgm:cxn modelId="{D1EE1E6E-2EAF-4A45-8435-DF6937A05AD4}" type="presParOf" srcId="{A2B76EB4-A3B9-41AC-980B-D4316D3A3EC4}" destId="{1D91350D-013E-48BE-8454-2A12F975E619}" srcOrd="1" destOrd="0" presId="urn:microsoft.com/office/officeart/2005/8/layout/list1"/>
    <dgm:cxn modelId="{7AE41068-2046-4E1C-AF98-AF254C886ACA}" type="presParOf" srcId="{A2B76EB4-A3B9-41AC-980B-D4316D3A3EC4}" destId="{987F777E-3187-45B0-B751-2AD794B09E35}" srcOrd="2" destOrd="0" presId="urn:microsoft.com/office/officeart/2005/8/layout/list1"/>
    <dgm:cxn modelId="{F7584A78-A987-49D1-9BD7-50A6F2A0CCF5}" type="presParOf" srcId="{A2B76EB4-A3B9-41AC-980B-D4316D3A3EC4}" destId="{3D10177F-C409-41E2-A7BD-6B2FF2A532F4}" srcOrd="3" destOrd="0" presId="urn:microsoft.com/office/officeart/2005/8/layout/list1"/>
    <dgm:cxn modelId="{E03A22A3-C22E-4390-93BE-9E016A8F5E5C}" type="presParOf" srcId="{A2B76EB4-A3B9-41AC-980B-D4316D3A3EC4}" destId="{4B2CCA3D-3220-4ABE-8A1E-9F176B67DD05}" srcOrd="4" destOrd="0" presId="urn:microsoft.com/office/officeart/2005/8/layout/list1"/>
    <dgm:cxn modelId="{6E615319-A415-4C17-BC41-BBFD8F6A907F}" type="presParOf" srcId="{4B2CCA3D-3220-4ABE-8A1E-9F176B67DD05}" destId="{E315DA37-D194-4348-94EF-4CD865712F22}" srcOrd="0" destOrd="0" presId="urn:microsoft.com/office/officeart/2005/8/layout/list1"/>
    <dgm:cxn modelId="{BC9B19A3-7FB3-4887-ACC7-F827DFFD97C4}" type="presParOf" srcId="{4B2CCA3D-3220-4ABE-8A1E-9F176B67DD05}" destId="{37E3C678-1612-4B13-8BEB-6A6A4CD3112D}" srcOrd="1" destOrd="0" presId="urn:microsoft.com/office/officeart/2005/8/layout/list1"/>
    <dgm:cxn modelId="{255B1B6D-1740-4351-B7C3-00C10D1EED70}" type="presParOf" srcId="{A2B76EB4-A3B9-41AC-980B-D4316D3A3EC4}" destId="{426C9F43-FD71-4D7F-BB81-02339B4ADBB5}" srcOrd="5" destOrd="0" presId="urn:microsoft.com/office/officeart/2005/8/layout/list1"/>
    <dgm:cxn modelId="{511FFB6A-AF89-4751-B509-1EF59A19AA38}" type="presParOf" srcId="{A2B76EB4-A3B9-41AC-980B-D4316D3A3EC4}" destId="{E99EC2FA-DA99-4D43-8165-8F1AD718D48C}" srcOrd="6" destOrd="0" presId="urn:microsoft.com/office/officeart/2005/8/layout/list1"/>
    <dgm:cxn modelId="{D874647D-BE72-415D-83EA-21395C354357}" type="presParOf" srcId="{A2B76EB4-A3B9-41AC-980B-D4316D3A3EC4}" destId="{565FE2DB-5E2D-4B82-A000-0A932886A1C4}" srcOrd="7" destOrd="0" presId="urn:microsoft.com/office/officeart/2005/8/layout/list1"/>
    <dgm:cxn modelId="{5DCD373F-0CE5-4064-A5A3-C07379CC5A2C}" type="presParOf" srcId="{A2B76EB4-A3B9-41AC-980B-D4316D3A3EC4}" destId="{EFED7C57-A656-4E49-98DC-B2560EE63A62}" srcOrd="8" destOrd="0" presId="urn:microsoft.com/office/officeart/2005/8/layout/list1"/>
    <dgm:cxn modelId="{24E8E295-9A12-471C-A034-0EF533DFDD38}" type="presParOf" srcId="{EFED7C57-A656-4E49-98DC-B2560EE63A62}" destId="{5950EF68-6CE0-49AB-B2C3-270299AEA8B8}" srcOrd="0" destOrd="0" presId="urn:microsoft.com/office/officeart/2005/8/layout/list1"/>
    <dgm:cxn modelId="{470BCF5B-E5FB-4419-B7C9-95B0B9306DE3}" type="presParOf" srcId="{EFED7C57-A656-4E49-98DC-B2560EE63A62}" destId="{2E223DBC-BA23-4920-B0B3-EDACED2F1EA3}" srcOrd="1" destOrd="0" presId="urn:microsoft.com/office/officeart/2005/8/layout/list1"/>
    <dgm:cxn modelId="{25624218-DAA8-4CCE-9A84-57CDEBFAB82E}" type="presParOf" srcId="{A2B76EB4-A3B9-41AC-980B-D4316D3A3EC4}" destId="{4A48BFBC-103D-4A1E-81A0-3BB188E3D3EF}" srcOrd="9" destOrd="0" presId="urn:microsoft.com/office/officeart/2005/8/layout/list1"/>
    <dgm:cxn modelId="{556E7045-04F0-4C2A-9C58-1002046D5D49}" type="presParOf" srcId="{A2B76EB4-A3B9-41AC-980B-D4316D3A3EC4}" destId="{932C00E7-9423-4CAD-84FD-1DA5EBE6FEC8}"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D3BA111D-D36A-4F4A-A30F-D62455DDCAED}" type="doc">
      <dgm:prSet loTypeId="urn:microsoft.com/office/officeart/2005/8/layout/vList2" loCatId="list" qsTypeId="urn:microsoft.com/office/officeart/2005/8/quickstyle/simple1" qsCatId="simple" csTypeId="urn:microsoft.com/office/officeart/2005/8/colors/colorful3" csCatId="colorful"/>
      <dgm:spPr/>
      <dgm:t>
        <a:bodyPr/>
        <a:lstStyle/>
        <a:p>
          <a:endParaRPr lang="de-DE"/>
        </a:p>
      </dgm:t>
    </dgm:pt>
    <dgm:pt modelId="{2C531DCB-F576-4172-9699-90CC2F5F549E}">
      <dgm:prSet/>
      <dgm:spPr/>
      <dgm:t>
        <a:bodyPr/>
        <a:lstStyle/>
        <a:p>
          <a:r>
            <a:rPr lang="de-DE" dirty="0"/>
            <a:t>Wer ist für Digitalisierung im Verein/ in der Organisation verantwortlich?</a:t>
          </a:r>
        </a:p>
      </dgm:t>
    </dgm:pt>
    <dgm:pt modelId="{A3A08568-4DAC-49C2-B06F-A1A0EFE8B0B8}" type="parTrans" cxnId="{096DEF77-227F-4D84-8A53-6438504F427D}">
      <dgm:prSet/>
      <dgm:spPr/>
      <dgm:t>
        <a:bodyPr/>
        <a:lstStyle/>
        <a:p>
          <a:endParaRPr lang="de-DE"/>
        </a:p>
      </dgm:t>
    </dgm:pt>
    <dgm:pt modelId="{67B1D365-AA3E-475E-B762-E6CDBA9A395D}" type="sibTrans" cxnId="{096DEF77-227F-4D84-8A53-6438504F427D}">
      <dgm:prSet/>
      <dgm:spPr/>
      <dgm:t>
        <a:bodyPr/>
        <a:lstStyle/>
        <a:p>
          <a:endParaRPr lang="de-DE"/>
        </a:p>
      </dgm:t>
    </dgm:pt>
    <dgm:pt modelId="{967F637F-D2D7-4898-8AEF-0FDB6211128A}">
      <dgm:prSet/>
      <dgm:spPr/>
      <dgm:t>
        <a:bodyPr/>
        <a:lstStyle/>
        <a:p>
          <a:r>
            <a:rPr lang="de-DE"/>
            <a:t>Wie offen ist der Vorstand für Veränderungen?</a:t>
          </a:r>
        </a:p>
      </dgm:t>
    </dgm:pt>
    <dgm:pt modelId="{8844463D-C934-4CFC-A66B-0E2010618BAC}" type="parTrans" cxnId="{CAD83B1D-F339-4A8D-8969-5FBE2E1BEB66}">
      <dgm:prSet/>
      <dgm:spPr/>
      <dgm:t>
        <a:bodyPr/>
        <a:lstStyle/>
        <a:p>
          <a:endParaRPr lang="de-DE"/>
        </a:p>
      </dgm:t>
    </dgm:pt>
    <dgm:pt modelId="{15102A11-B3FF-45B7-BA3A-68DCC3F36574}" type="sibTrans" cxnId="{CAD83B1D-F339-4A8D-8969-5FBE2E1BEB66}">
      <dgm:prSet/>
      <dgm:spPr/>
      <dgm:t>
        <a:bodyPr/>
        <a:lstStyle/>
        <a:p>
          <a:endParaRPr lang="de-DE"/>
        </a:p>
      </dgm:t>
    </dgm:pt>
    <dgm:pt modelId="{A24EAF5B-950A-4D0C-A364-013904F30DE1}">
      <dgm:prSet/>
      <dgm:spPr/>
      <dgm:t>
        <a:bodyPr/>
        <a:lstStyle/>
        <a:p>
          <a:r>
            <a:rPr lang="de-DE"/>
            <a:t>Wie offen seid ihr gegenüber von digitalen (Cloud-)Lösungen?</a:t>
          </a:r>
        </a:p>
      </dgm:t>
    </dgm:pt>
    <dgm:pt modelId="{66DE6523-2263-4280-B65B-D60C711D83F6}" type="parTrans" cxnId="{A495C90B-DE15-4F68-984D-8819CEBBA63F}">
      <dgm:prSet/>
      <dgm:spPr/>
      <dgm:t>
        <a:bodyPr/>
        <a:lstStyle/>
        <a:p>
          <a:endParaRPr lang="de-DE"/>
        </a:p>
      </dgm:t>
    </dgm:pt>
    <dgm:pt modelId="{E3D00646-A322-4B09-BB77-E56ECFC3F2C6}" type="sibTrans" cxnId="{A495C90B-DE15-4F68-984D-8819CEBBA63F}">
      <dgm:prSet/>
      <dgm:spPr/>
      <dgm:t>
        <a:bodyPr/>
        <a:lstStyle/>
        <a:p>
          <a:endParaRPr lang="de-DE"/>
        </a:p>
      </dgm:t>
    </dgm:pt>
    <dgm:pt modelId="{8702DF32-0615-425E-858C-A121369BE195}" type="pres">
      <dgm:prSet presAssocID="{D3BA111D-D36A-4F4A-A30F-D62455DDCAED}" presName="linear" presStyleCnt="0">
        <dgm:presLayoutVars>
          <dgm:animLvl val="lvl"/>
          <dgm:resizeHandles val="exact"/>
        </dgm:presLayoutVars>
      </dgm:prSet>
      <dgm:spPr/>
    </dgm:pt>
    <dgm:pt modelId="{CA4FBAFE-7CB4-426C-A045-28BD7CBD978F}" type="pres">
      <dgm:prSet presAssocID="{2C531DCB-F576-4172-9699-90CC2F5F549E}" presName="parentText" presStyleLbl="node1" presStyleIdx="0" presStyleCnt="3">
        <dgm:presLayoutVars>
          <dgm:chMax val="0"/>
          <dgm:bulletEnabled val="1"/>
        </dgm:presLayoutVars>
      </dgm:prSet>
      <dgm:spPr/>
    </dgm:pt>
    <dgm:pt modelId="{AB7432CC-699A-4D50-895D-28C31751198B}" type="pres">
      <dgm:prSet presAssocID="{67B1D365-AA3E-475E-B762-E6CDBA9A395D}" presName="spacer" presStyleCnt="0"/>
      <dgm:spPr/>
    </dgm:pt>
    <dgm:pt modelId="{1232BA9F-8B53-4005-862E-54D84EDA136F}" type="pres">
      <dgm:prSet presAssocID="{967F637F-D2D7-4898-8AEF-0FDB6211128A}" presName="parentText" presStyleLbl="node1" presStyleIdx="1" presStyleCnt="3">
        <dgm:presLayoutVars>
          <dgm:chMax val="0"/>
          <dgm:bulletEnabled val="1"/>
        </dgm:presLayoutVars>
      </dgm:prSet>
      <dgm:spPr/>
    </dgm:pt>
    <dgm:pt modelId="{8BF1B311-6524-4506-9960-EBB874D60BD3}" type="pres">
      <dgm:prSet presAssocID="{15102A11-B3FF-45B7-BA3A-68DCC3F36574}" presName="spacer" presStyleCnt="0"/>
      <dgm:spPr/>
    </dgm:pt>
    <dgm:pt modelId="{528AECD1-0E74-4098-9FE1-90D27BAA114D}" type="pres">
      <dgm:prSet presAssocID="{A24EAF5B-950A-4D0C-A364-013904F30DE1}" presName="parentText" presStyleLbl="node1" presStyleIdx="2" presStyleCnt="3">
        <dgm:presLayoutVars>
          <dgm:chMax val="0"/>
          <dgm:bulletEnabled val="1"/>
        </dgm:presLayoutVars>
      </dgm:prSet>
      <dgm:spPr/>
    </dgm:pt>
  </dgm:ptLst>
  <dgm:cxnLst>
    <dgm:cxn modelId="{D034DE05-BADE-4A93-A47E-9C33BB5264EB}" type="presOf" srcId="{A24EAF5B-950A-4D0C-A364-013904F30DE1}" destId="{528AECD1-0E74-4098-9FE1-90D27BAA114D}" srcOrd="0" destOrd="0" presId="urn:microsoft.com/office/officeart/2005/8/layout/vList2"/>
    <dgm:cxn modelId="{A495C90B-DE15-4F68-984D-8819CEBBA63F}" srcId="{D3BA111D-D36A-4F4A-A30F-D62455DDCAED}" destId="{A24EAF5B-950A-4D0C-A364-013904F30DE1}" srcOrd="2" destOrd="0" parTransId="{66DE6523-2263-4280-B65B-D60C711D83F6}" sibTransId="{E3D00646-A322-4B09-BB77-E56ECFC3F2C6}"/>
    <dgm:cxn modelId="{CAD83B1D-F339-4A8D-8969-5FBE2E1BEB66}" srcId="{D3BA111D-D36A-4F4A-A30F-D62455DDCAED}" destId="{967F637F-D2D7-4898-8AEF-0FDB6211128A}" srcOrd="1" destOrd="0" parTransId="{8844463D-C934-4CFC-A66B-0E2010618BAC}" sibTransId="{15102A11-B3FF-45B7-BA3A-68DCC3F36574}"/>
    <dgm:cxn modelId="{096DEF77-227F-4D84-8A53-6438504F427D}" srcId="{D3BA111D-D36A-4F4A-A30F-D62455DDCAED}" destId="{2C531DCB-F576-4172-9699-90CC2F5F549E}" srcOrd="0" destOrd="0" parTransId="{A3A08568-4DAC-49C2-B06F-A1A0EFE8B0B8}" sibTransId="{67B1D365-AA3E-475E-B762-E6CDBA9A395D}"/>
    <dgm:cxn modelId="{81B26DA0-82B6-4C89-99E2-42332F65EF20}" type="presOf" srcId="{2C531DCB-F576-4172-9699-90CC2F5F549E}" destId="{CA4FBAFE-7CB4-426C-A045-28BD7CBD978F}" srcOrd="0" destOrd="0" presId="urn:microsoft.com/office/officeart/2005/8/layout/vList2"/>
    <dgm:cxn modelId="{39FDB4FB-0D36-4AFE-BCD9-D8F4FC1FBE15}" type="presOf" srcId="{D3BA111D-D36A-4F4A-A30F-D62455DDCAED}" destId="{8702DF32-0615-425E-858C-A121369BE195}" srcOrd="0" destOrd="0" presId="urn:microsoft.com/office/officeart/2005/8/layout/vList2"/>
    <dgm:cxn modelId="{2453E8FF-AFCE-45BD-BDF7-3B1780D42908}" type="presOf" srcId="{967F637F-D2D7-4898-8AEF-0FDB6211128A}" destId="{1232BA9F-8B53-4005-862E-54D84EDA136F}" srcOrd="0" destOrd="0" presId="urn:microsoft.com/office/officeart/2005/8/layout/vList2"/>
    <dgm:cxn modelId="{09160D81-2784-4448-A74F-7E7E5C653BAC}" type="presParOf" srcId="{8702DF32-0615-425E-858C-A121369BE195}" destId="{CA4FBAFE-7CB4-426C-A045-28BD7CBD978F}" srcOrd="0" destOrd="0" presId="urn:microsoft.com/office/officeart/2005/8/layout/vList2"/>
    <dgm:cxn modelId="{08177DB6-997E-4AD8-A3F2-33C446CF26EB}" type="presParOf" srcId="{8702DF32-0615-425E-858C-A121369BE195}" destId="{AB7432CC-699A-4D50-895D-28C31751198B}" srcOrd="1" destOrd="0" presId="urn:microsoft.com/office/officeart/2005/8/layout/vList2"/>
    <dgm:cxn modelId="{58A5F780-AE42-435B-97E4-7E6D8DFA6C05}" type="presParOf" srcId="{8702DF32-0615-425E-858C-A121369BE195}" destId="{1232BA9F-8B53-4005-862E-54D84EDA136F}" srcOrd="2" destOrd="0" presId="urn:microsoft.com/office/officeart/2005/8/layout/vList2"/>
    <dgm:cxn modelId="{D010CF5F-C875-4039-A3F1-28E3DF31256C}" type="presParOf" srcId="{8702DF32-0615-425E-858C-A121369BE195}" destId="{8BF1B311-6524-4506-9960-EBB874D60BD3}" srcOrd="3" destOrd="0" presId="urn:microsoft.com/office/officeart/2005/8/layout/vList2"/>
    <dgm:cxn modelId="{82DA16C8-F9D4-4CD9-A9F7-B6F12C920765}" type="presParOf" srcId="{8702DF32-0615-425E-858C-A121369BE195}" destId="{528AECD1-0E74-4098-9FE1-90D27BAA114D}"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7C012D7C-CE63-4AA0-AD66-ECC098952EA8}"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de-DE"/>
        </a:p>
      </dgm:t>
    </dgm:pt>
    <dgm:pt modelId="{97773D2C-AD1A-4502-BE3E-1950A26A43B6}">
      <dgm:prSet phldrT="[Text]" custT="1"/>
      <dgm:spPr/>
      <dgm:t>
        <a:bodyPr/>
        <a:lstStyle/>
        <a:p>
          <a:pPr>
            <a:buFont typeface="Arial" panose="020B0604020202020204" pitchFamily="34" charset="0"/>
            <a:buChar char="•"/>
          </a:pPr>
          <a:r>
            <a:rPr lang="de-DE" sz="2000" dirty="0">
              <a:cs typeface="Arial" panose="020B0604020202020204" pitchFamily="34" charset="0"/>
            </a:rPr>
            <a:t>1. digitale Mitgliederverwaltung + Buchhaltung (?)</a:t>
          </a:r>
        </a:p>
      </dgm:t>
    </dgm:pt>
    <dgm:pt modelId="{D4BFBEAB-95DC-4115-A132-CCA73406ABF6}" type="parTrans" cxnId="{2445FDFA-720A-4F07-A694-33CC3F85CD5F}">
      <dgm:prSet/>
      <dgm:spPr/>
      <dgm:t>
        <a:bodyPr/>
        <a:lstStyle/>
        <a:p>
          <a:endParaRPr lang="de-DE"/>
        </a:p>
      </dgm:t>
    </dgm:pt>
    <dgm:pt modelId="{3578CF92-BCE1-4CD1-9743-2FFDB79C287B}" type="sibTrans" cxnId="{2445FDFA-720A-4F07-A694-33CC3F85CD5F}">
      <dgm:prSet/>
      <dgm:spPr/>
      <dgm:t>
        <a:bodyPr/>
        <a:lstStyle/>
        <a:p>
          <a:endParaRPr lang="de-DE"/>
        </a:p>
      </dgm:t>
    </dgm:pt>
    <dgm:pt modelId="{8AC83B4D-B498-41CF-B011-D62978DF5403}">
      <dgm:prSet phldrT="[Tex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de-DE" sz="2000">
              <a:cs typeface="Arial" panose="020B0604020202020204" pitchFamily="34" charset="0"/>
            </a:rPr>
            <a:t>2. Digitale Teilnehmerlisten</a:t>
          </a:r>
          <a:endParaRPr lang="de-DE" sz="2000" dirty="0"/>
        </a:p>
      </dgm:t>
    </dgm:pt>
    <dgm:pt modelId="{F8EDFDCB-B66E-44BB-B526-A1DA8EE0FD5F}" type="parTrans" cxnId="{CBBBFD3C-03A7-4638-96D2-F7116EF6109A}">
      <dgm:prSet/>
      <dgm:spPr/>
      <dgm:t>
        <a:bodyPr/>
        <a:lstStyle/>
        <a:p>
          <a:endParaRPr lang="de-DE"/>
        </a:p>
      </dgm:t>
    </dgm:pt>
    <dgm:pt modelId="{16F1ACC0-5D3E-41EC-94DA-E6C719B358D7}" type="sibTrans" cxnId="{CBBBFD3C-03A7-4638-96D2-F7116EF6109A}">
      <dgm:prSet/>
      <dgm:spPr/>
      <dgm:t>
        <a:bodyPr/>
        <a:lstStyle/>
        <a:p>
          <a:endParaRPr lang="de-DE"/>
        </a:p>
      </dgm:t>
    </dgm:pt>
    <dgm:pt modelId="{8475D59D-7F8A-4ED7-90ED-6EDCD0E78CBA}">
      <dgm:prSet phldrT="[Tex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de-DE" sz="2000" dirty="0"/>
            <a:t>3. Zeiterfassung der Mitarbeitenden</a:t>
          </a:r>
          <a:endParaRPr lang="de-DE" sz="1000" dirty="0"/>
        </a:p>
      </dgm:t>
    </dgm:pt>
    <dgm:pt modelId="{B57440EF-B611-4A20-9280-B5D37E9EBD65}" type="parTrans" cxnId="{F6A864A2-15EB-436F-A021-3844418A73B5}">
      <dgm:prSet/>
      <dgm:spPr/>
      <dgm:t>
        <a:bodyPr/>
        <a:lstStyle/>
        <a:p>
          <a:endParaRPr lang="de-DE"/>
        </a:p>
      </dgm:t>
    </dgm:pt>
    <dgm:pt modelId="{FCF9B70D-471E-4FE9-946A-BB9AC247E916}" type="sibTrans" cxnId="{F6A864A2-15EB-436F-A021-3844418A73B5}">
      <dgm:prSet/>
      <dgm:spPr/>
      <dgm:t>
        <a:bodyPr/>
        <a:lstStyle/>
        <a:p>
          <a:endParaRPr lang="de-DE"/>
        </a:p>
      </dgm:t>
    </dgm:pt>
    <dgm:pt modelId="{6570C526-83C9-4AF3-8927-C5763ABA0F7C}">
      <dgm:prSet phldrT="[Tex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de-DE" sz="2000" dirty="0">
              <a:cs typeface="Arial" panose="020B0604020202020204" pitchFamily="34" charset="0"/>
            </a:rPr>
            <a:t>4. Website (neuer Anbieter) + </a:t>
          </a:r>
          <a:r>
            <a:rPr lang="de-DE" sz="2000" dirty="0" err="1">
              <a:cs typeface="Arial" panose="020B0604020202020204" pitchFamily="34" charset="0"/>
            </a:rPr>
            <a:t>Social</a:t>
          </a:r>
          <a:r>
            <a:rPr lang="de-DE" sz="2000" dirty="0">
              <a:cs typeface="Arial" panose="020B0604020202020204" pitchFamily="34" charset="0"/>
            </a:rPr>
            <a:t> Media (?)</a:t>
          </a:r>
          <a:endParaRPr lang="de-DE" sz="2000" dirty="0"/>
        </a:p>
        <a:p>
          <a:pPr marL="0" lvl="0" defTabSz="1066800">
            <a:lnSpc>
              <a:spcPct val="90000"/>
            </a:lnSpc>
            <a:spcBef>
              <a:spcPct val="0"/>
            </a:spcBef>
            <a:spcAft>
              <a:spcPct val="35000"/>
            </a:spcAft>
          </a:pPr>
          <a:endParaRPr lang="de-DE" sz="1000" dirty="0"/>
        </a:p>
      </dgm:t>
    </dgm:pt>
    <dgm:pt modelId="{64E85B93-1B20-4443-8FA2-5B4C7CF1018B}" type="parTrans" cxnId="{0040B0A2-223F-448A-9D56-0E08CE1B03EA}">
      <dgm:prSet/>
      <dgm:spPr/>
      <dgm:t>
        <a:bodyPr/>
        <a:lstStyle/>
        <a:p>
          <a:endParaRPr lang="de-DE"/>
        </a:p>
      </dgm:t>
    </dgm:pt>
    <dgm:pt modelId="{139235AE-0A2C-4AF5-95BE-93443CAE6596}" type="sibTrans" cxnId="{0040B0A2-223F-448A-9D56-0E08CE1B03EA}">
      <dgm:prSet/>
      <dgm:spPr/>
      <dgm:t>
        <a:bodyPr/>
        <a:lstStyle/>
        <a:p>
          <a:endParaRPr lang="de-DE"/>
        </a:p>
      </dgm:t>
    </dgm:pt>
    <dgm:pt modelId="{A2B76EB4-A3B9-41AC-980B-D4316D3A3EC4}" type="pres">
      <dgm:prSet presAssocID="{7C012D7C-CE63-4AA0-AD66-ECC098952EA8}" presName="linear" presStyleCnt="0">
        <dgm:presLayoutVars>
          <dgm:dir/>
          <dgm:animLvl val="lvl"/>
          <dgm:resizeHandles val="exact"/>
        </dgm:presLayoutVars>
      </dgm:prSet>
      <dgm:spPr/>
    </dgm:pt>
    <dgm:pt modelId="{626D35B2-B7F3-4EC0-8FB7-6848DF402904}" type="pres">
      <dgm:prSet presAssocID="{97773D2C-AD1A-4502-BE3E-1950A26A43B6}" presName="parentLin" presStyleCnt="0"/>
      <dgm:spPr/>
    </dgm:pt>
    <dgm:pt modelId="{DACD7F93-CC70-4D75-9817-4AEBD60FF156}" type="pres">
      <dgm:prSet presAssocID="{97773D2C-AD1A-4502-BE3E-1950A26A43B6}" presName="parentLeftMargin" presStyleLbl="node1" presStyleIdx="0" presStyleCnt="4"/>
      <dgm:spPr/>
    </dgm:pt>
    <dgm:pt modelId="{66B42A30-80DD-423B-8E3E-1F8C51044864}" type="pres">
      <dgm:prSet presAssocID="{97773D2C-AD1A-4502-BE3E-1950A26A43B6}" presName="parentText" presStyleLbl="node1" presStyleIdx="0" presStyleCnt="4" custScaleX="142857" custScaleY="205086">
        <dgm:presLayoutVars>
          <dgm:chMax val="0"/>
          <dgm:bulletEnabled val="1"/>
        </dgm:presLayoutVars>
      </dgm:prSet>
      <dgm:spPr/>
    </dgm:pt>
    <dgm:pt modelId="{1D91350D-013E-48BE-8454-2A12F975E619}" type="pres">
      <dgm:prSet presAssocID="{97773D2C-AD1A-4502-BE3E-1950A26A43B6}" presName="negativeSpace" presStyleCnt="0"/>
      <dgm:spPr/>
    </dgm:pt>
    <dgm:pt modelId="{987F777E-3187-45B0-B751-2AD794B09E35}" type="pres">
      <dgm:prSet presAssocID="{97773D2C-AD1A-4502-BE3E-1950A26A43B6}" presName="childText" presStyleLbl="conFgAcc1" presStyleIdx="0" presStyleCnt="4" custScaleX="93068" custScaleY="127461">
        <dgm:presLayoutVars>
          <dgm:bulletEnabled val="1"/>
        </dgm:presLayoutVars>
      </dgm:prSet>
      <dgm:spPr/>
    </dgm:pt>
    <dgm:pt modelId="{3D10177F-C409-41E2-A7BD-6B2FF2A532F4}" type="pres">
      <dgm:prSet presAssocID="{3578CF92-BCE1-4CD1-9743-2FFDB79C287B}" presName="spaceBetweenRectangles" presStyleCnt="0"/>
      <dgm:spPr/>
    </dgm:pt>
    <dgm:pt modelId="{4B2CCA3D-3220-4ABE-8A1E-9F176B67DD05}" type="pres">
      <dgm:prSet presAssocID="{8AC83B4D-B498-41CF-B011-D62978DF5403}" presName="parentLin" presStyleCnt="0"/>
      <dgm:spPr/>
    </dgm:pt>
    <dgm:pt modelId="{E315DA37-D194-4348-94EF-4CD865712F22}" type="pres">
      <dgm:prSet presAssocID="{8AC83B4D-B498-41CF-B011-D62978DF5403}" presName="parentLeftMargin" presStyleLbl="node1" presStyleIdx="0" presStyleCnt="4"/>
      <dgm:spPr/>
    </dgm:pt>
    <dgm:pt modelId="{37E3C678-1612-4B13-8BEB-6A6A4CD3112D}" type="pres">
      <dgm:prSet presAssocID="{8AC83B4D-B498-41CF-B011-D62978DF5403}" presName="parentText" presStyleLbl="node1" presStyleIdx="1" presStyleCnt="4" custScaleX="142857" custScaleY="212392">
        <dgm:presLayoutVars>
          <dgm:chMax val="0"/>
          <dgm:bulletEnabled val="1"/>
        </dgm:presLayoutVars>
      </dgm:prSet>
      <dgm:spPr/>
    </dgm:pt>
    <dgm:pt modelId="{426C9F43-FD71-4D7F-BB81-02339B4ADBB5}" type="pres">
      <dgm:prSet presAssocID="{8AC83B4D-B498-41CF-B011-D62978DF5403}" presName="negativeSpace" presStyleCnt="0"/>
      <dgm:spPr/>
    </dgm:pt>
    <dgm:pt modelId="{E99EC2FA-DA99-4D43-8165-8F1AD718D48C}" type="pres">
      <dgm:prSet presAssocID="{8AC83B4D-B498-41CF-B011-D62978DF5403}" presName="childText" presStyleLbl="conFgAcc1" presStyleIdx="1" presStyleCnt="4" custScaleX="93068" custScaleY="127461">
        <dgm:presLayoutVars>
          <dgm:bulletEnabled val="1"/>
        </dgm:presLayoutVars>
      </dgm:prSet>
      <dgm:spPr/>
    </dgm:pt>
    <dgm:pt modelId="{565FE2DB-5E2D-4B82-A000-0A932886A1C4}" type="pres">
      <dgm:prSet presAssocID="{16F1ACC0-5D3E-41EC-94DA-E6C719B358D7}" presName="spaceBetweenRectangles" presStyleCnt="0"/>
      <dgm:spPr/>
    </dgm:pt>
    <dgm:pt modelId="{EFED7C57-A656-4E49-98DC-B2560EE63A62}" type="pres">
      <dgm:prSet presAssocID="{8475D59D-7F8A-4ED7-90ED-6EDCD0E78CBA}" presName="parentLin" presStyleCnt="0"/>
      <dgm:spPr/>
    </dgm:pt>
    <dgm:pt modelId="{5950EF68-6CE0-49AB-B2C3-270299AEA8B8}" type="pres">
      <dgm:prSet presAssocID="{8475D59D-7F8A-4ED7-90ED-6EDCD0E78CBA}" presName="parentLeftMargin" presStyleLbl="node1" presStyleIdx="1" presStyleCnt="4"/>
      <dgm:spPr/>
    </dgm:pt>
    <dgm:pt modelId="{2E223DBC-BA23-4920-B0B3-EDACED2F1EA3}" type="pres">
      <dgm:prSet presAssocID="{8475D59D-7F8A-4ED7-90ED-6EDCD0E78CBA}" presName="parentText" presStyleLbl="node1" presStyleIdx="2" presStyleCnt="4" custScaleX="142857" custScaleY="201154" custLinFactNeighborX="7170" custLinFactNeighborY="1895">
        <dgm:presLayoutVars>
          <dgm:chMax val="0"/>
          <dgm:bulletEnabled val="1"/>
        </dgm:presLayoutVars>
      </dgm:prSet>
      <dgm:spPr/>
    </dgm:pt>
    <dgm:pt modelId="{4A48BFBC-103D-4A1E-81A0-3BB188E3D3EF}" type="pres">
      <dgm:prSet presAssocID="{8475D59D-7F8A-4ED7-90ED-6EDCD0E78CBA}" presName="negativeSpace" presStyleCnt="0"/>
      <dgm:spPr/>
    </dgm:pt>
    <dgm:pt modelId="{932C00E7-9423-4CAD-84FD-1DA5EBE6FEC8}" type="pres">
      <dgm:prSet presAssocID="{8475D59D-7F8A-4ED7-90ED-6EDCD0E78CBA}" presName="childText" presStyleLbl="conFgAcc1" presStyleIdx="2" presStyleCnt="4" custScaleX="93068" custScaleY="127461" custLinFactNeighborY="-5413">
        <dgm:presLayoutVars>
          <dgm:bulletEnabled val="1"/>
        </dgm:presLayoutVars>
      </dgm:prSet>
      <dgm:spPr/>
    </dgm:pt>
    <dgm:pt modelId="{B4DC3B47-A2F0-4C20-BAF6-6DB370D6B99C}" type="pres">
      <dgm:prSet presAssocID="{FCF9B70D-471E-4FE9-946A-BB9AC247E916}" presName="spaceBetweenRectangles" presStyleCnt="0"/>
      <dgm:spPr/>
    </dgm:pt>
    <dgm:pt modelId="{4819BD70-7D8A-4208-B957-6741957300E5}" type="pres">
      <dgm:prSet presAssocID="{6570C526-83C9-4AF3-8927-C5763ABA0F7C}" presName="parentLin" presStyleCnt="0"/>
      <dgm:spPr/>
    </dgm:pt>
    <dgm:pt modelId="{BDB2608B-68FD-40D3-AB1A-1F47810995F5}" type="pres">
      <dgm:prSet presAssocID="{6570C526-83C9-4AF3-8927-C5763ABA0F7C}" presName="parentLeftMargin" presStyleLbl="node1" presStyleIdx="2" presStyleCnt="4"/>
      <dgm:spPr/>
    </dgm:pt>
    <dgm:pt modelId="{FA35E583-08A2-4C4C-9D29-33D4C5DFECC0}" type="pres">
      <dgm:prSet presAssocID="{6570C526-83C9-4AF3-8927-C5763ABA0F7C}" presName="parentText" presStyleLbl="node1" presStyleIdx="3" presStyleCnt="4" custScaleX="142997" custScaleY="194085" custLinFactNeighborY="-1622">
        <dgm:presLayoutVars>
          <dgm:chMax val="0"/>
          <dgm:bulletEnabled val="1"/>
        </dgm:presLayoutVars>
      </dgm:prSet>
      <dgm:spPr/>
    </dgm:pt>
    <dgm:pt modelId="{BFDED2F7-4301-4114-9D0B-8E8473873AEA}" type="pres">
      <dgm:prSet presAssocID="{6570C526-83C9-4AF3-8927-C5763ABA0F7C}" presName="negativeSpace" presStyleCnt="0"/>
      <dgm:spPr/>
    </dgm:pt>
    <dgm:pt modelId="{7EDA36E0-17AF-43BE-8FE5-974AB080C38E}" type="pres">
      <dgm:prSet presAssocID="{6570C526-83C9-4AF3-8927-C5763ABA0F7C}" presName="childText" presStyleLbl="conFgAcc1" presStyleIdx="3" presStyleCnt="4" custScaleX="93068" custScaleY="127461">
        <dgm:presLayoutVars>
          <dgm:bulletEnabled val="1"/>
        </dgm:presLayoutVars>
      </dgm:prSet>
      <dgm:spPr/>
    </dgm:pt>
  </dgm:ptLst>
  <dgm:cxnLst>
    <dgm:cxn modelId="{FA991F06-D6B0-4DB9-ADDC-4765BC4BDE9F}" type="presOf" srcId="{6570C526-83C9-4AF3-8927-C5763ABA0F7C}" destId="{BDB2608B-68FD-40D3-AB1A-1F47810995F5}" srcOrd="0" destOrd="0" presId="urn:microsoft.com/office/officeart/2005/8/layout/list1"/>
    <dgm:cxn modelId="{166CCF18-8E2C-4420-AC97-DBB85F9F5143}" type="presOf" srcId="{97773D2C-AD1A-4502-BE3E-1950A26A43B6}" destId="{66B42A30-80DD-423B-8E3E-1F8C51044864}" srcOrd="1" destOrd="0" presId="urn:microsoft.com/office/officeart/2005/8/layout/list1"/>
    <dgm:cxn modelId="{A2BB051B-0D07-4B2A-9D76-CA67FA72F0A7}" type="presOf" srcId="{8AC83B4D-B498-41CF-B011-D62978DF5403}" destId="{E315DA37-D194-4348-94EF-4CD865712F22}" srcOrd="0" destOrd="0" presId="urn:microsoft.com/office/officeart/2005/8/layout/list1"/>
    <dgm:cxn modelId="{CBBBFD3C-03A7-4638-96D2-F7116EF6109A}" srcId="{7C012D7C-CE63-4AA0-AD66-ECC098952EA8}" destId="{8AC83B4D-B498-41CF-B011-D62978DF5403}" srcOrd="1" destOrd="0" parTransId="{F8EDFDCB-B66E-44BB-B526-A1DA8EE0FD5F}" sibTransId="{16F1ACC0-5D3E-41EC-94DA-E6C719B358D7}"/>
    <dgm:cxn modelId="{093ADA77-141D-4991-85E9-EE04BECB5B24}" type="presOf" srcId="{8AC83B4D-B498-41CF-B011-D62978DF5403}" destId="{37E3C678-1612-4B13-8BEB-6A6A4CD3112D}" srcOrd="1" destOrd="0" presId="urn:microsoft.com/office/officeart/2005/8/layout/list1"/>
    <dgm:cxn modelId="{75BA6E7B-91F8-4434-880E-0B493F4DE9CD}" type="presOf" srcId="{97773D2C-AD1A-4502-BE3E-1950A26A43B6}" destId="{DACD7F93-CC70-4D75-9817-4AEBD60FF156}" srcOrd="0" destOrd="0" presId="urn:microsoft.com/office/officeart/2005/8/layout/list1"/>
    <dgm:cxn modelId="{F6A864A2-15EB-436F-A021-3844418A73B5}" srcId="{7C012D7C-CE63-4AA0-AD66-ECC098952EA8}" destId="{8475D59D-7F8A-4ED7-90ED-6EDCD0E78CBA}" srcOrd="2" destOrd="0" parTransId="{B57440EF-B611-4A20-9280-B5D37E9EBD65}" sibTransId="{FCF9B70D-471E-4FE9-946A-BB9AC247E916}"/>
    <dgm:cxn modelId="{0040B0A2-223F-448A-9D56-0E08CE1B03EA}" srcId="{7C012D7C-CE63-4AA0-AD66-ECC098952EA8}" destId="{6570C526-83C9-4AF3-8927-C5763ABA0F7C}" srcOrd="3" destOrd="0" parTransId="{64E85B93-1B20-4443-8FA2-5B4C7CF1018B}" sibTransId="{139235AE-0A2C-4AF5-95BE-93443CAE6596}"/>
    <dgm:cxn modelId="{BFFEDDA9-2983-4734-9919-D728F0E7F5A7}" type="presOf" srcId="{7C012D7C-CE63-4AA0-AD66-ECC098952EA8}" destId="{A2B76EB4-A3B9-41AC-980B-D4316D3A3EC4}" srcOrd="0" destOrd="0" presId="urn:microsoft.com/office/officeart/2005/8/layout/list1"/>
    <dgm:cxn modelId="{5923CFBD-CAE5-4678-9D79-960E4863F36E}" type="presOf" srcId="{6570C526-83C9-4AF3-8927-C5763ABA0F7C}" destId="{FA35E583-08A2-4C4C-9D29-33D4C5DFECC0}" srcOrd="1" destOrd="0" presId="urn:microsoft.com/office/officeart/2005/8/layout/list1"/>
    <dgm:cxn modelId="{BD5095CE-929A-47B7-AB7F-FF442E9F4DFA}" type="presOf" srcId="{8475D59D-7F8A-4ED7-90ED-6EDCD0E78CBA}" destId="{2E223DBC-BA23-4920-B0B3-EDACED2F1EA3}" srcOrd="1" destOrd="0" presId="urn:microsoft.com/office/officeart/2005/8/layout/list1"/>
    <dgm:cxn modelId="{77883CE2-FB9B-4E2B-825A-EC8611F83AD3}" type="presOf" srcId="{8475D59D-7F8A-4ED7-90ED-6EDCD0E78CBA}" destId="{5950EF68-6CE0-49AB-B2C3-270299AEA8B8}" srcOrd="0" destOrd="0" presId="urn:microsoft.com/office/officeart/2005/8/layout/list1"/>
    <dgm:cxn modelId="{2445FDFA-720A-4F07-A694-33CC3F85CD5F}" srcId="{7C012D7C-CE63-4AA0-AD66-ECC098952EA8}" destId="{97773D2C-AD1A-4502-BE3E-1950A26A43B6}" srcOrd="0" destOrd="0" parTransId="{D4BFBEAB-95DC-4115-A132-CCA73406ABF6}" sibTransId="{3578CF92-BCE1-4CD1-9743-2FFDB79C287B}"/>
    <dgm:cxn modelId="{A9808310-209F-4F38-89F3-CDB4D00B343C}" type="presParOf" srcId="{A2B76EB4-A3B9-41AC-980B-D4316D3A3EC4}" destId="{626D35B2-B7F3-4EC0-8FB7-6848DF402904}" srcOrd="0" destOrd="0" presId="urn:microsoft.com/office/officeart/2005/8/layout/list1"/>
    <dgm:cxn modelId="{EB185B9D-4F4C-4622-9977-B92BA4E5C48D}" type="presParOf" srcId="{626D35B2-B7F3-4EC0-8FB7-6848DF402904}" destId="{DACD7F93-CC70-4D75-9817-4AEBD60FF156}" srcOrd="0" destOrd="0" presId="urn:microsoft.com/office/officeart/2005/8/layout/list1"/>
    <dgm:cxn modelId="{D76E7964-3C4D-4278-80F5-637FF25AD868}" type="presParOf" srcId="{626D35B2-B7F3-4EC0-8FB7-6848DF402904}" destId="{66B42A30-80DD-423B-8E3E-1F8C51044864}" srcOrd="1" destOrd="0" presId="urn:microsoft.com/office/officeart/2005/8/layout/list1"/>
    <dgm:cxn modelId="{D1EE1E6E-2EAF-4A45-8435-DF6937A05AD4}" type="presParOf" srcId="{A2B76EB4-A3B9-41AC-980B-D4316D3A3EC4}" destId="{1D91350D-013E-48BE-8454-2A12F975E619}" srcOrd="1" destOrd="0" presId="urn:microsoft.com/office/officeart/2005/8/layout/list1"/>
    <dgm:cxn modelId="{7AE41068-2046-4E1C-AF98-AF254C886ACA}" type="presParOf" srcId="{A2B76EB4-A3B9-41AC-980B-D4316D3A3EC4}" destId="{987F777E-3187-45B0-B751-2AD794B09E35}" srcOrd="2" destOrd="0" presId="urn:microsoft.com/office/officeart/2005/8/layout/list1"/>
    <dgm:cxn modelId="{F7584A78-A987-49D1-9BD7-50A6F2A0CCF5}" type="presParOf" srcId="{A2B76EB4-A3B9-41AC-980B-D4316D3A3EC4}" destId="{3D10177F-C409-41E2-A7BD-6B2FF2A532F4}" srcOrd="3" destOrd="0" presId="urn:microsoft.com/office/officeart/2005/8/layout/list1"/>
    <dgm:cxn modelId="{E03A22A3-C22E-4390-93BE-9E016A8F5E5C}" type="presParOf" srcId="{A2B76EB4-A3B9-41AC-980B-D4316D3A3EC4}" destId="{4B2CCA3D-3220-4ABE-8A1E-9F176B67DD05}" srcOrd="4" destOrd="0" presId="urn:microsoft.com/office/officeart/2005/8/layout/list1"/>
    <dgm:cxn modelId="{6E615319-A415-4C17-BC41-BBFD8F6A907F}" type="presParOf" srcId="{4B2CCA3D-3220-4ABE-8A1E-9F176B67DD05}" destId="{E315DA37-D194-4348-94EF-4CD865712F22}" srcOrd="0" destOrd="0" presId="urn:microsoft.com/office/officeart/2005/8/layout/list1"/>
    <dgm:cxn modelId="{BC9B19A3-7FB3-4887-ACC7-F827DFFD97C4}" type="presParOf" srcId="{4B2CCA3D-3220-4ABE-8A1E-9F176B67DD05}" destId="{37E3C678-1612-4B13-8BEB-6A6A4CD3112D}" srcOrd="1" destOrd="0" presId="urn:microsoft.com/office/officeart/2005/8/layout/list1"/>
    <dgm:cxn modelId="{255B1B6D-1740-4351-B7C3-00C10D1EED70}" type="presParOf" srcId="{A2B76EB4-A3B9-41AC-980B-D4316D3A3EC4}" destId="{426C9F43-FD71-4D7F-BB81-02339B4ADBB5}" srcOrd="5" destOrd="0" presId="urn:microsoft.com/office/officeart/2005/8/layout/list1"/>
    <dgm:cxn modelId="{511FFB6A-AF89-4751-B509-1EF59A19AA38}" type="presParOf" srcId="{A2B76EB4-A3B9-41AC-980B-D4316D3A3EC4}" destId="{E99EC2FA-DA99-4D43-8165-8F1AD718D48C}" srcOrd="6" destOrd="0" presId="urn:microsoft.com/office/officeart/2005/8/layout/list1"/>
    <dgm:cxn modelId="{D874647D-BE72-415D-83EA-21395C354357}" type="presParOf" srcId="{A2B76EB4-A3B9-41AC-980B-D4316D3A3EC4}" destId="{565FE2DB-5E2D-4B82-A000-0A932886A1C4}" srcOrd="7" destOrd="0" presId="urn:microsoft.com/office/officeart/2005/8/layout/list1"/>
    <dgm:cxn modelId="{5DCD373F-0CE5-4064-A5A3-C07379CC5A2C}" type="presParOf" srcId="{A2B76EB4-A3B9-41AC-980B-D4316D3A3EC4}" destId="{EFED7C57-A656-4E49-98DC-B2560EE63A62}" srcOrd="8" destOrd="0" presId="urn:microsoft.com/office/officeart/2005/8/layout/list1"/>
    <dgm:cxn modelId="{24E8E295-9A12-471C-A034-0EF533DFDD38}" type="presParOf" srcId="{EFED7C57-A656-4E49-98DC-B2560EE63A62}" destId="{5950EF68-6CE0-49AB-B2C3-270299AEA8B8}" srcOrd="0" destOrd="0" presId="urn:microsoft.com/office/officeart/2005/8/layout/list1"/>
    <dgm:cxn modelId="{470BCF5B-E5FB-4419-B7C9-95B0B9306DE3}" type="presParOf" srcId="{EFED7C57-A656-4E49-98DC-B2560EE63A62}" destId="{2E223DBC-BA23-4920-B0B3-EDACED2F1EA3}" srcOrd="1" destOrd="0" presId="urn:microsoft.com/office/officeart/2005/8/layout/list1"/>
    <dgm:cxn modelId="{25624218-DAA8-4CCE-9A84-57CDEBFAB82E}" type="presParOf" srcId="{A2B76EB4-A3B9-41AC-980B-D4316D3A3EC4}" destId="{4A48BFBC-103D-4A1E-81A0-3BB188E3D3EF}" srcOrd="9" destOrd="0" presId="urn:microsoft.com/office/officeart/2005/8/layout/list1"/>
    <dgm:cxn modelId="{556E7045-04F0-4C2A-9C58-1002046D5D49}" type="presParOf" srcId="{A2B76EB4-A3B9-41AC-980B-D4316D3A3EC4}" destId="{932C00E7-9423-4CAD-84FD-1DA5EBE6FEC8}" srcOrd="10" destOrd="0" presId="urn:microsoft.com/office/officeart/2005/8/layout/list1"/>
    <dgm:cxn modelId="{4E0D2654-E53C-4515-BD5E-6F12D78C48F0}" type="presParOf" srcId="{A2B76EB4-A3B9-41AC-980B-D4316D3A3EC4}" destId="{B4DC3B47-A2F0-4C20-BAF6-6DB370D6B99C}" srcOrd="11" destOrd="0" presId="urn:microsoft.com/office/officeart/2005/8/layout/list1"/>
    <dgm:cxn modelId="{55E0D79E-09DE-4641-AC44-73DB76B3C1B0}" type="presParOf" srcId="{A2B76EB4-A3B9-41AC-980B-D4316D3A3EC4}" destId="{4819BD70-7D8A-4208-B957-6741957300E5}" srcOrd="12" destOrd="0" presId="urn:microsoft.com/office/officeart/2005/8/layout/list1"/>
    <dgm:cxn modelId="{D68CD7F7-AE65-42DF-9071-0F667E884E0A}" type="presParOf" srcId="{4819BD70-7D8A-4208-B957-6741957300E5}" destId="{BDB2608B-68FD-40D3-AB1A-1F47810995F5}" srcOrd="0" destOrd="0" presId="urn:microsoft.com/office/officeart/2005/8/layout/list1"/>
    <dgm:cxn modelId="{44A87D31-71E2-4353-98D7-22B2884C387F}" type="presParOf" srcId="{4819BD70-7D8A-4208-B957-6741957300E5}" destId="{FA35E583-08A2-4C4C-9D29-33D4C5DFECC0}" srcOrd="1" destOrd="0" presId="urn:microsoft.com/office/officeart/2005/8/layout/list1"/>
    <dgm:cxn modelId="{7508DF74-C91C-447D-86B8-9FDBF8EEACE0}" type="presParOf" srcId="{A2B76EB4-A3B9-41AC-980B-D4316D3A3EC4}" destId="{BFDED2F7-4301-4114-9D0B-8E8473873AEA}" srcOrd="13" destOrd="0" presId="urn:microsoft.com/office/officeart/2005/8/layout/list1"/>
    <dgm:cxn modelId="{DBF3178A-0494-4179-99BC-A155E9691E71}" type="presParOf" srcId="{A2B76EB4-A3B9-41AC-980B-D4316D3A3EC4}" destId="{7EDA36E0-17AF-43BE-8FE5-974AB080C38E}"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0747DE9E-9AB8-4E5A-B8A1-4062EE831201}" type="doc">
      <dgm:prSet loTypeId="urn:microsoft.com/office/officeart/2005/8/layout/hierarchy3" loCatId="hierarchy" qsTypeId="urn:microsoft.com/office/officeart/2005/8/quickstyle/simple1" qsCatId="simple" csTypeId="urn:microsoft.com/office/officeart/2005/8/colors/colorful1" csCatId="colorful"/>
      <dgm:spPr/>
      <dgm:t>
        <a:bodyPr/>
        <a:lstStyle/>
        <a:p>
          <a:endParaRPr lang="de-DE"/>
        </a:p>
      </dgm:t>
    </dgm:pt>
    <dgm:pt modelId="{4F41B2BE-BFC2-4C16-9FE1-AB8771B289A8}">
      <dgm:prSet/>
      <dgm:spPr/>
      <dgm:t>
        <a:bodyPr/>
        <a:lstStyle/>
        <a:p>
          <a:r>
            <a:rPr lang="de-DE"/>
            <a:t>auf Grundlage des ersten Treffens und der Digitalisierungsziele</a:t>
          </a:r>
        </a:p>
      </dgm:t>
    </dgm:pt>
    <dgm:pt modelId="{C6F5AC4E-57B0-4394-96B8-2779118F0A02}" type="parTrans" cxnId="{17A42A01-B592-4D30-AA64-C5ACBA1B8DF1}">
      <dgm:prSet/>
      <dgm:spPr/>
      <dgm:t>
        <a:bodyPr/>
        <a:lstStyle/>
        <a:p>
          <a:endParaRPr lang="de-DE"/>
        </a:p>
      </dgm:t>
    </dgm:pt>
    <dgm:pt modelId="{06911E2A-A79A-475E-B701-BCA0DE8E881B}" type="sibTrans" cxnId="{17A42A01-B592-4D30-AA64-C5ACBA1B8DF1}">
      <dgm:prSet/>
      <dgm:spPr/>
      <dgm:t>
        <a:bodyPr/>
        <a:lstStyle/>
        <a:p>
          <a:endParaRPr lang="de-DE"/>
        </a:p>
      </dgm:t>
    </dgm:pt>
    <dgm:pt modelId="{9ABD24B7-F200-4B8E-B6D8-78871E3ADC08}">
      <dgm:prSet/>
      <dgm:spPr/>
      <dgm:t>
        <a:bodyPr/>
        <a:lstStyle/>
        <a:p>
          <a:r>
            <a:rPr lang="de-DE"/>
            <a:t>To-do-Liste mit Aufgaben und Verantwortlichkeiten wird ergänzt/aktualisiert</a:t>
          </a:r>
        </a:p>
      </dgm:t>
    </dgm:pt>
    <dgm:pt modelId="{E56BA538-CF61-4FF0-91BD-1F792256A4F2}" type="parTrans" cxnId="{A645FE96-EFA4-4F15-8A8C-EE69500E2F68}">
      <dgm:prSet/>
      <dgm:spPr/>
      <dgm:t>
        <a:bodyPr/>
        <a:lstStyle/>
        <a:p>
          <a:endParaRPr lang="de-DE"/>
        </a:p>
      </dgm:t>
    </dgm:pt>
    <dgm:pt modelId="{AC50DC4A-23A9-437D-B5E1-69951763B661}" type="sibTrans" cxnId="{A645FE96-EFA4-4F15-8A8C-EE69500E2F68}">
      <dgm:prSet/>
      <dgm:spPr/>
      <dgm:t>
        <a:bodyPr/>
        <a:lstStyle/>
        <a:p>
          <a:endParaRPr lang="de-DE"/>
        </a:p>
      </dgm:t>
    </dgm:pt>
    <dgm:pt modelId="{6EF39678-EE60-4B23-B65E-B5C53BD8778E}" type="pres">
      <dgm:prSet presAssocID="{0747DE9E-9AB8-4E5A-B8A1-4062EE831201}" presName="diagram" presStyleCnt="0">
        <dgm:presLayoutVars>
          <dgm:chPref val="1"/>
          <dgm:dir/>
          <dgm:animOne val="branch"/>
          <dgm:animLvl val="lvl"/>
          <dgm:resizeHandles/>
        </dgm:presLayoutVars>
      </dgm:prSet>
      <dgm:spPr/>
    </dgm:pt>
    <dgm:pt modelId="{3CE9C5D9-B79C-47A8-9ACA-223F209AFD2B}" type="pres">
      <dgm:prSet presAssocID="{4F41B2BE-BFC2-4C16-9FE1-AB8771B289A8}" presName="root" presStyleCnt="0"/>
      <dgm:spPr/>
    </dgm:pt>
    <dgm:pt modelId="{3F542293-D17C-4040-9785-8FF6C09FCBCE}" type="pres">
      <dgm:prSet presAssocID="{4F41B2BE-BFC2-4C16-9FE1-AB8771B289A8}" presName="rootComposite" presStyleCnt="0"/>
      <dgm:spPr/>
    </dgm:pt>
    <dgm:pt modelId="{EB744645-4285-4B22-8DF4-634C6020371C}" type="pres">
      <dgm:prSet presAssocID="{4F41B2BE-BFC2-4C16-9FE1-AB8771B289A8}" presName="rootText" presStyleLbl="node1" presStyleIdx="0" presStyleCnt="2"/>
      <dgm:spPr/>
    </dgm:pt>
    <dgm:pt modelId="{456765CC-DC07-4500-B085-2B02558E5CFC}" type="pres">
      <dgm:prSet presAssocID="{4F41B2BE-BFC2-4C16-9FE1-AB8771B289A8}" presName="rootConnector" presStyleLbl="node1" presStyleIdx="0" presStyleCnt="2"/>
      <dgm:spPr/>
    </dgm:pt>
    <dgm:pt modelId="{43082624-6955-4CA2-B7D3-CDBB301CEFCC}" type="pres">
      <dgm:prSet presAssocID="{4F41B2BE-BFC2-4C16-9FE1-AB8771B289A8}" presName="childShape" presStyleCnt="0"/>
      <dgm:spPr/>
    </dgm:pt>
    <dgm:pt modelId="{F0E58F51-076E-437D-A7FF-2AE9FA93A35A}" type="pres">
      <dgm:prSet presAssocID="{9ABD24B7-F200-4B8E-B6D8-78871E3ADC08}" presName="root" presStyleCnt="0"/>
      <dgm:spPr/>
    </dgm:pt>
    <dgm:pt modelId="{F50512DC-6EEE-4CC7-AA35-DB7CD7BCE10E}" type="pres">
      <dgm:prSet presAssocID="{9ABD24B7-F200-4B8E-B6D8-78871E3ADC08}" presName="rootComposite" presStyleCnt="0"/>
      <dgm:spPr/>
    </dgm:pt>
    <dgm:pt modelId="{E8261B54-9554-4915-B07F-0F6B57AEB426}" type="pres">
      <dgm:prSet presAssocID="{9ABD24B7-F200-4B8E-B6D8-78871E3ADC08}" presName="rootText" presStyleLbl="node1" presStyleIdx="1" presStyleCnt="2"/>
      <dgm:spPr/>
    </dgm:pt>
    <dgm:pt modelId="{AE197D58-B1AB-485A-95FB-0CEE49599E12}" type="pres">
      <dgm:prSet presAssocID="{9ABD24B7-F200-4B8E-B6D8-78871E3ADC08}" presName="rootConnector" presStyleLbl="node1" presStyleIdx="1" presStyleCnt="2"/>
      <dgm:spPr/>
    </dgm:pt>
    <dgm:pt modelId="{7D50DFA8-38AB-4CEA-939F-CAB62FCA391F}" type="pres">
      <dgm:prSet presAssocID="{9ABD24B7-F200-4B8E-B6D8-78871E3ADC08}" presName="childShape" presStyleCnt="0"/>
      <dgm:spPr/>
    </dgm:pt>
  </dgm:ptLst>
  <dgm:cxnLst>
    <dgm:cxn modelId="{17A42A01-B592-4D30-AA64-C5ACBA1B8DF1}" srcId="{0747DE9E-9AB8-4E5A-B8A1-4062EE831201}" destId="{4F41B2BE-BFC2-4C16-9FE1-AB8771B289A8}" srcOrd="0" destOrd="0" parTransId="{C6F5AC4E-57B0-4394-96B8-2779118F0A02}" sibTransId="{06911E2A-A79A-475E-B701-BCA0DE8E881B}"/>
    <dgm:cxn modelId="{A1F67432-0FF6-4040-BA92-18853A8117BB}" type="presOf" srcId="{9ABD24B7-F200-4B8E-B6D8-78871E3ADC08}" destId="{E8261B54-9554-4915-B07F-0F6B57AEB426}" srcOrd="0" destOrd="0" presId="urn:microsoft.com/office/officeart/2005/8/layout/hierarchy3"/>
    <dgm:cxn modelId="{499E963A-31BB-4788-B55B-CBCD7B246863}" type="presOf" srcId="{9ABD24B7-F200-4B8E-B6D8-78871E3ADC08}" destId="{AE197D58-B1AB-485A-95FB-0CEE49599E12}" srcOrd="1" destOrd="0" presId="urn:microsoft.com/office/officeart/2005/8/layout/hierarchy3"/>
    <dgm:cxn modelId="{8ED72766-087B-4D18-A85E-178C93DFFB4F}" type="presOf" srcId="{4F41B2BE-BFC2-4C16-9FE1-AB8771B289A8}" destId="{456765CC-DC07-4500-B085-2B02558E5CFC}" srcOrd="1" destOrd="0" presId="urn:microsoft.com/office/officeart/2005/8/layout/hierarchy3"/>
    <dgm:cxn modelId="{A645FE96-EFA4-4F15-8A8C-EE69500E2F68}" srcId="{0747DE9E-9AB8-4E5A-B8A1-4062EE831201}" destId="{9ABD24B7-F200-4B8E-B6D8-78871E3ADC08}" srcOrd="1" destOrd="0" parTransId="{E56BA538-CF61-4FF0-91BD-1F792256A4F2}" sibTransId="{AC50DC4A-23A9-437D-B5E1-69951763B661}"/>
    <dgm:cxn modelId="{006C82DF-8181-40C4-862E-E06044A67895}" type="presOf" srcId="{4F41B2BE-BFC2-4C16-9FE1-AB8771B289A8}" destId="{EB744645-4285-4B22-8DF4-634C6020371C}" srcOrd="0" destOrd="0" presId="urn:microsoft.com/office/officeart/2005/8/layout/hierarchy3"/>
    <dgm:cxn modelId="{7B74BDE9-4AA2-4BDB-93E2-9E151B99876C}" type="presOf" srcId="{0747DE9E-9AB8-4E5A-B8A1-4062EE831201}" destId="{6EF39678-EE60-4B23-B65E-B5C53BD8778E}" srcOrd="0" destOrd="0" presId="urn:microsoft.com/office/officeart/2005/8/layout/hierarchy3"/>
    <dgm:cxn modelId="{A819D72A-CFBA-4F48-9CF8-F05BB8920D4E}" type="presParOf" srcId="{6EF39678-EE60-4B23-B65E-B5C53BD8778E}" destId="{3CE9C5D9-B79C-47A8-9ACA-223F209AFD2B}" srcOrd="0" destOrd="0" presId="urn:microsoft.com/office/officeart/2005/8/layout/hierarchy3"/>
    <dgm:cxn modelId="{AF67646F-B3A1-463A-9FD0-04244E0CA307}" type="presParOf" srcId="{3CE9C5D9-B79C-47A8-9ACA-223F209AFD2B}" destId="{3F542293-D17C-4040-9785-8FF6C09FCBCE}" srcOrd="0" destOrd="0" presId="urn:microsoft.com/office/officeart/2005/8/layout/hierarchy3"/>
    <dgm:cxn modelId="{C5A5CA8F-E5A8-4632-AB54-734587FE307F}" type="presParOf" srcId="{3F542293-D17C-4040-9785-8FF6C09FCBCE}" destId="{EB744645-4285-4B22-8DF4-634C6020371C}" srcOrd="0" destOrd="0" presId="urn:microsoft.com/office/officeart/2005/8/layout/hierarchy3"/>
    <dgm:cxn modelId="{623A079A-7597-4064-9A83-B91832ED6608}" type="presParOf" srcId="{3F542293-D17C-4040-9785-8FF6C09FCBCE}" destId="{456765CC-DC07-4500-B085-2B02558E5CFC}" srcOrd="1" destOrd="0" presId="urn:microsoft.com/office/officeart/2005/8/layout/hierarchy3"/>
    <dgm:cxn modelId="{E77FC966-381F-462F-B098-9166D3CCEF75}" type="presParOf" srcId="{3CE9C5D9-B79C-47A8-9ACA-223F209AFD2B}" destId="{43082624-6955-4CA2-B7D3-CDBB301CEFCC}" srcOrd="1" destOrd="0" presId="urn:microsoft.com/office/officeart/2005/8/layout/hierarchy3"/>
    <dgm:cxn modelId="{0ADE9F65-2546-47AB-B967-46785B1D1D33}" type="presParOf" srcId="{6EF39678-EE60-4B23-B65E-B5C53BD8778E}" destId="{F0E58F51-076E-437D-A7FF-2AE9FA93A35A}" srcOrd="1" destOrd="0" presId="urn:microsoft.com/office/officeart/2005/8/layout/hierarchy3"/>
    <dgm:cxn modelId="{3AD5B26C-6320-4E59-852F-590A16498211}" type="presParOf" srcId="{F0E58F51-076E-437D-A7FF-2AE9FA93A35A}" destId="{F50512DC-6EEE-4CC7-AA35-DB7CD7BCE10E}" srcOrd="0" destOrd="0" presId="urn:microsoft.com/office/officeart/2005/8/layout/hierarchy3"/>
    <dgm:cxn modelId="{5E2AA34C-2D2C-4047-9A93-02972B7F0933}" type="presParOf" srcId="{F50512DC-6EEE-4CC7-AA35-DB7CD7BCE10E}" destId="{E8261B54-9554-4915-B07F-0F6B57AEB426}" srcOrd="0" destOrd="0" presId="urn:microsoft.com/office/officeart/2005/8/layout/hierarchy3"/>
    <dgm:cxn modelId="{4CA17092-23E6-43A3-B61B-BF4E776B08EC}" type="presParOf" srcId="{F50512DC-6EEE-4CC7-AA35-DB7CD7BCE10E}" destId="{AE197D58-B1AB-485A-95FB-0CEE49599E12}" srcOrd="1" destOrd="0" presId="urn:microsoft.com/office/officeart/2005/8/layout/hierarchy3"/>
    <dgm:cxn modelId="{B9EA307D-D9D3-4BCA-87E3-39AC75F598F4}" type="presParOf" srcId="{F0E58F51-076E-437D-A7FF-2AE9FA93A35A}" destId="{7D50DFA8-38AB-4CEA-939F-CAB62FCA391F}"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D4DE09E2-AA3C-4B33-B3C0-DE11B00EAFDC}" type="doc">
      <dgm:prSet loTypeId="urn:microsoft.com/office/officeart/2005/8/layout/hProcess9" loCatId="process" qsTypeId="urn:microsoft.com/office/officeart/2005/8/quickstyle/simple1" qsCatId="simple" csTypeId="urn:microsoft.com/office/officeart/2005/8/colors/colorful1" csCatId="colorful" phldr="1"/>
      <dgm:spPr/>
      <dgm:t>
        <a:bodyPr/>
        <a:lstStyle/>
        <a:p>
          <a:endParaRPr lang="de-DE"/>
        </a:p>
      </dgm:t>
    </dgm:pt>
    <dgm:pt modelId="{0E9100F2-804F-495D-8325-64307931D026}">
      <dgm:prSet/>
      <dgm:spPr/>
      <dgm:t>
        <a:bodyPr/>
        <a:lstStyle/>
        <a:p>
          <a:r>
            <a:rPr lang="de-DE"/>
            <a:t>Berater*in bringt mehrere Ideen und Vorschläge mit und erläutert Vor- und Nachteile dieser </a:t>
          </a:r>
        </a:p>
      </dgm:t>
    </dgm:pt>
    <dgm:pt modelId="{CE5FE47C-437F-4F66-935F-2BC5EC289304}" type="parTrans" cxnId="{DA4A1782-959E-4050-A9FF-E30983964B5B}">
      <dgm:prSet/>
      <dgm:spPr/>
      <dgm:t>
        <a:bodyPr/>
        <a:lstStyle/>
        <a:p>
          <a:endParaRPr lang="de-DE"/>
        </a:p>
      </dgm:t>
    </dgm:pt>
    <dgm:pt modelId="{938B23FC-5FBA-4929-A96F-77B71DBD8996}" type="sibTrans" cxnId="{DA4A1782-959E-4050-A9FF-E30983964B5B}">
      <dgm:prSet/>
      <dgm:spPr/>
      <dgm:t>
        <a:bodyPr/>
        <a:lstStyle/>
        <a:p>
          <a:endParaRPr lang="de-DE"/>
        </a:p>
      </dgm:t>
    </dgm:pt>
    <dgm:pt modelId="{1A971039-3284-4DC5-BB55-A8607301B134}">
      <dgm:prSet/>
      <dgm:spPr/>
      <dgm:t>
        <a:bodyPr/>
        <a:lstStyle/>
        <a:p>
          <a:r>
            <a:rPr lang="de-DE" dirty="0"/>
            <a:t>Berater*in vergleicht die Lösungen und schätzt gemeinsam mit Organisation ein, welche existierende Lösung gut auf die Bedarfe der Organisation zugeschnitten ist</a:t>
          </a:r>
        </a:p>
      </dgm:t>
    </dgm:pt>
    <dgm:pt modelId="{6FCA7DA1-63A9-479D-B271-D27477A2972A}" type="parTrans" cxnId="{EB2FC8C8-E772-4BD9-B07D-4EB5DFDB41ED}">
      <dgm:prSet/>
      <dgm:spPr/>
      <dgm:t>
        <a:bodyPr/>
        <a:lstStyle/>
        <a:p>
          <a:endParaRPr lang="de-DE"/>
        </a:p>
      </dgm:t>
    </dgm:pt>
    <dgm:pt modelId="{21CFE318-8828-41BD-9D9C-0C387B462CB0}" type="sibTrans" cxnId="{EB2FC8C8-E772-4BD9-B07D-4EB5DFDB41ED}">
      <dgm:prSet/>
      <dgm:spPr/>
      <dgm:t>
        <a:bodyPr/>
        <a:lstStyle/>
        <a:p>
          <a:endParaRPr lang="de-DE"/>
        </a:p>
      </dgm:t>
    </dgm:pt>
    <dgm:pt modelId="{CA3574E5-BD27-4210-B7AE-850E578F55D2}">
      <dgm:prSet/>
      <dgm:spPr/>
      <dgm:t>
        <a:bodyPr/>
        <a:lstStyle/>
        <a:p>
          <a:r>
            <a:rPr lang="de-DE"/>
            <a:t>die Organisation wählt eine Lösung aus</a:t>
          </a:r>
        </a:p>
      </dgm:t>
    </dgm:pt>
    <dgm:pt modelId="{32CA9688-36A3-488D-9F93-D9E5D1326C31}" type="parTrans" cxnId="{E8946CE9-8E76-484B-A9F1-9C125D857D17}">
      <dgm:prSet/>
      <dgm:spPr/>
      <dgm:t>
        <a:bodyPr/>
        <a:lstStyle/>
        <a:p>
          <a:endParaRPr lang="de-DE"/>
        </a:p>
      </dgm:t>
    </dgm:pt>
    <dgm:pt modelId="{83DEE3BE-30AF-40CA-BB6B-40D2EDA0F48F}" type="sibTrans" cxnId="{E8946CE9-8E76-484B-A9F1-9C125D857D17}">
      <dgm:prSet/>
      <dgm:spPr/>
      <dgm:t>
        <a:bodyPr/>
        <a:lstStyle/>
        <a:p>
          <a:endParaRPr lang="de-DE"/>
        </a:p>
      </dgm:t>
    </dgm:pt>
    <dgm:pt modelId="{9BB1EF38-77DD-437F-B620-5FBE778A341E}">
      <dgm:prSet/>
      <dgm:spPr/>
      <dgm:t>
        <a:bodyPr/>
        <a:lstStyle/>
        <a:p>
          <a:r>
            <a:rPr lang="de-DE"/>
            <a:t>die Lösung wird durch die Organisation erprobt</a:t>
          </a:r>
        </a:p>
      </dgm:t>
    </dgm:pt>
    <dgm:pt modelId="{48292D21-7BA8-4E8D-BEC8-765EF8BD7B63}" type="parTrans" cxnId="{1AF9A7A0-AAE1-4462-9F22-B28D85822950}">
      <dgm:prSet/>
      <dgm:spPr/>
      <dgm:t>
        <a:bodyPr/>
        <a:lstStyle/>
        <a:p>
          <a:endParaRPr lang="de-DE"/>
        </a:p>
      </dgm:t>
    </dgm:pt>
    <dgm:pt modelId="{6BD68412-8EEA-498C-A377-CFCDC4E16553}" type="sibTrans" cxnId="{1AF9A7A0-AAE1-4462-9F22-B28D85822950}">
      <dgm:prSet/>
      <dgm:spPr/>
      <dgm:t>
        <a:bodyPr/>
        <a:lstStyle/>
        <a:p>
          <a:endParaRPr lang="de-DE"/>
        </a:p>
      </dgm:t>
    </dgm:pt>
    <dgm:pt modelId="{8476717B-206B-4664-9244-B38E735EDA0C}">
      <dgm:prSet/>
      <dgm:spPr/>
      <dgm:t>
        <a:bodyPr/>
        <a:lstStyle/>
        <a:p>
          <a:r>
            <a:rPr lang="de-DE" dirty="0"/>
            <a:t>der*die Berater*in berät auch, falls nötig, zum Umgang mit Widerständen in der Organisation </a:t>
          </a:r>
        </a:p>
      </dgm:t>
    </dgm:pt>
    <dgm:pt modelId="{7624B474-EF46-4046-B765-912FC5BFDE45}" type="parTrans" cxnId="{FBD328E5-B686-4E39-BE8C-BED5B2DC3601}">
      <dgm:prSet/>
      <dgm:spPr/>
      <dgm:t>
        <a:bodyPr/>
        <a:lstStyle/>
        <a:p>
          <a:endParaRPr lang="de-DE"/>
        </a:p>
      </dgm:t>
    </dgm:pt>
    <dgm:pt modelId="{75479CBE-1A18-4AAD-A129-A401D4EE215F}" type="sibTrans" cxnId="{FBD328E5-B686-4E39-BE8C-BED5B2DC3601}">
      <dgm:prSet/>
      <dgm:spPr/>
      <dgm:t>
        <a:bodyPr/>
        <a:lstStyle/>
        <a:p>
          <a:endParaRPr lang="de-DE"/>
        </a:p>
      </dgm:t>
    </dgm:pt>
    <dgm:pt modelId="{0DFFB8DA-15EA-4B42-8273-3F4F2FA1B319}" type="pres">
      <dgm:prSet presAssocID="{D4DE09E2-AA3C-4B33-B3C0-DE11B00EAFDC}" presName="CompostProcess" presStyleCnt="0">
        <dgm:presLayoutVars>
          <dgm:dir/>
          <dgm:resizeHandles val="exact"/>
        </dgm:presLayoutVars>
      </dgm:prSet>
      <dgm:spPr/>
    </dgm:pt>
    <dgm:pt modelId="{7C652B82-24AB-4B76-9F21-2CB7B2446A33}" type="pres">
      <dgm:prSet presAssocID="{D4DE09E2-AA3C-4B33-B3C0-DE11B00EAFDC}" presName="arrow" presStyleLbl="bgShp" presStyleIdx="0" presStyleCnt="1"/>
      <dgm:spPr/>
    </dgm:pt>
    <dgm:pt modelId="{FF97C6A3-E41E-4B02-956F-23E7F6B853A8}" type="pres">
      <dgm:prSet presAssocID="{D4DE09E2-AA3C-4B33-B3C0-DE11B00EAFDC}" presName="linearProcess" presStyleCnt="0"/>
      <dgm:spPr/>
    </dgm:pt>
    <dgm:pt modelId="{B9C7A115-94B8-4D58-BB4A-CDD7F441F7B6}" type="pres">
      <dgm:prSet presAssocID="{0E9100F2-804F-495D-8325-64307931D026}" presName="textNode" presStyleLbl="node1" presStyleIdx="0" presStyleCnt="5">
        <dgm:presLayoutVars>
          <dgm:bulletEnabled val="1"/>
        </dgm:presLayoutVars>
      </dgm:prSet>
      <dgm:spPr/>
    </dgm:pt>
    <dgm:pt modelId="{8CEC9278-5174-4BC5-A18A-6D6A68F226D0}" type="pres">
      <dgm:prSet presAssocID="{938B23FC-5FBA-4929-A96F-77B71DBD8996}" presName="sibTrans" presStyleCnt="0"/>
      <dgm:spPr/>
    </dgm:pt>
    <dgm:pt modelId="{011207DF-704D-42B4-BF53-98B709E0BCFF}" type="pres">
      <dgm:prSet presAssocID="{1A971039-3284-4DC5-BB55-A8607301B134}" presName="textNode" presStyleLbl="node1" presStyleIdx="1" presStyleCnt="5">
        <dgm:presLayoutVars>
          <dgm:bulletEnabled val="1"/>
        </dgm:presLayoutVars>
      </dgm:prSet>
      <dgm:spPr/>
    </dgm:pt>
    <dgm:pt modelId="{1D76EB51-5C4E-45B9-B307-D9B301B3C56B}" type="pres">
      <dgm:prSet presAssocID="{21CFE318-8828-41BD-9D9C-0C387B462CB0}" presName="sibTrans" presStyleCnt="0"/>
      <dgm:spPr/>
    </dgm:pt>
    <dgm:pt modelId="{20E0115B-C712-48AF-A63B-2CB1D1BFB7CB}" type="pres">
      <dgm:prSet presAssocID="{CA3574E5-BD27-4210-B7AE-850E578F55D2}" presName="textNode" presStyleLbl="node1" presStyleIdx="2" presStyleCnt="5">
        <dgm:presLayoutVars>
          <dgm:bulletEnabled val="1"/>
        </dgm:presLayoutVars>
      </dgm:prSet>
      <dgm:spPr/>
    </dgm:pt>
    <dgm:pt modelId="{5E05E17C-1941-49A1-9CD3-C15430622D60}" type="pres">
      <dgm:prSet presAssocID="{83DEE3BE-30AF-40CA-BB6B-40D2EDA0F48F}" presName="sibTrans" presStyleCnt="0"/>
      <dgm:spPr/>
    </dgm:pt>
    <dgm:pt modelId="{6B51CCFA-F1A1-456A-8F2F-F0C7DF586C5F}" type="pres">
      <dgm:prSet presAssocID="{9BB1EF38-77DD-437F-B620-5FBE778A341E}" presName="textNode" presStyleLbl="node1" presStyleIdx="3" presStyleCnt="5">
        <dgm:presLayoutVars>
          <dgm:bulletEnabled val="1"/>
        </dgm:presLayoutVars>
      </dgm:prSet>
      <dgm:spPr/>
    </dgm:pt>
    <dgm:pt modelId="{7AA961EB-2C27-414A-B76A-DF8FD589E254}" type="pres">
      <dgm:prSet presAssocID="{6BD68412-8EEA-498C-A377-CFCDC4E16553}" presName="sibTrans" presStyleCnt="0"/>
      <dgm:spPr/>
    </dgm:pt>
    <dgm:pt modelId="{607A5D49-C9AB-4792-AFF1-FDC8DC51E520}" type="pres">
      <dgm:prSet presAssocID="{8476717B-206B-4664-9244-B38E735EDA0C}" presName="textNode" presStyleLbl="node1" presStyleIdx="4" presStyleCnt="5">
        <dgm:presLayoutVars>
          <dgm:bulletEnabled val="1"/>
        </dgm:presLayoutVars>
      </dgm:prSet>
      <dgm:spPr/>
    </dgm:pt>
  </dgm:ptLst>
  <dgm:cxnLst>
    <dgm:cxn modelId="{B81DBF16-32D9-4CCC-A0DF-88EA9C717E69}" type="presOf" srcId="{0E9100F2-804F-495D-8325-64307931D026}" destId="{B9C7A115-94B8-4D58-BB4A-CDD7F441F7B6}" srcOrd="0" destOrd="0" presId="urn:microsoft.com/office/officeart/2005/8/layout/hProcess9"/>
    <dgm:cxn modelId="{B8E54C2C-E26E-4502-A80F-D06A45AE96B5}" type="presOf" srcId="{8476717B-206B-4664-9244-B38E735EDA0C}" destId="{607A5D49-C9AB-4792-AFF1-FDC8DC51E520}" srcOrd="0" destOrd="0" presId="urn:microsoft.com/office/officeart/2005/8/layout/hProcess9"/>
    <dgm:cxn modelId="{75770D45-6703-4255-A6C7-E86B1F5E2599}" type="presOf" srcId="{D4DE09E2-AA3C-4B33-B3C0-DE11B00EAFDC}" destId="{0DFFB8DA-15EA-4B42-8273-3F4F2FA1B319}" srcOrd="0" destOrd="0" presId="urn:microsoft.com/office/officeart/2005/8/layout/hProcess9"/>
    <dgm:cxn modelId="{3749E059-4BD2-42F5-A6D9-91BD6BEB51D1}" type="presOf" srcId="{1A971039-3284-4DC5-BB55-A8607301B134}" destId="{011207DF-704D-42B4-BF53-98B709E0BCFF}" srcOrd="0" destOrd="0" presId="urn:microsoft.com/office/officeart/2005/8/layout/hProcess9"/>
    <dgm:cxn modelId="{DA4A1782-959E-4050-A9FF-E30983964B5B}" srcId="{D4DE09E2-AA3C-4B33-B3C0-DE11B00EAFDC}" destId="{0E9100F2-804F-495D-8325-64307931D026}" srcOrd="0" destOrd="0" parTransId="{CE5FE47C-437F-4F66-935F-2BC5EC289304}" sibTransId="{938B23FC-5FBA-4929-A96F-77B71DBD8996}"/>
    <dgm:cxn modelId="{1AF9A7A0-AAE1-4462-9F22-B28D85822950}" srcId="{D4DE09E2-AA3C-4B33-B3C0-DE11B00EAFDC}" destId="{9BB1EF38-77DD-437F-B620-5FBE778A341E}" srcOrd="3" destOrd="0" parTransId="{48292D21-7BA8-4E8D-BEC8-765EF8BD7B63}" sibTransId="{6BD68412-8EEA-498C-A377-CFCDC4E16553}"/>
    <dgm:cxn modelId="{EB2FC8C8-E772-4BD9-B07D-4EB5DFDB41ED}" srcId="{D4DE09E2-AA3C-4B33-B3C0-DE11B00EAFDC}" destId="{1A971039-3284-4DC5-BB55-A8607301B134}" srcOrd="1" destOrd="0" parTransId="{6FCA7DA1-63A9-479D-B271-D27477A2972A}" sibTransId="{21CFE318-8828-41BD-9D9C-0C387B462CB0}"/>
    <dgm:cxn modelId="{874FAAD0-254E-4485-BBE6-C24AC1D0C3CC}" type="presOf" srcId="{9BB1EF38-77DD-437F-B620-5FBE778A341E}" destId="{6B51CCFA-F1A1-456A-8F2F-F0C7DF586C5F}" srcOrd="0" destOrd="0" presId="urn:microsoft.com/office/officeart/2005/8/layout/hProcess9"/>
    <dgm:cxn modelId="{FBD328E5-B686-4E39-BE8C-BED5B2DC3601}" srcId="{D4DE09E2-AA3C-4B33-B3C0-DE11B00EAFDC}" destId="{8476717B-206B-4664-9244-B38E735EDA0C}" srcOrd="4" destOrd="0" parTransId="{7624B474-EF46-4046-B765-912FC5BFDE45}" sibTransId="{75479CBE-1A18-4AAD-A129-A401D4EE215F}"/>
    <dgm:cxn modelId="{E8946CE9-8E76-484B-A9F1-9C125D857D17}" srcId="{D4DE09E2-AA3C-4B33-B3C0-DE11B00EAFDC}" destId="{CA3574E5-BD27-4210-B7AE-850E578F55D2}" srcOrd="2" destOrd="0" parTransId="{32CA9688-36A3-488D-9F93-D9E5D1326C31}" sibTransId="{83DEE3BE-30AF-40CA-BB6B-40D2EDA0F48F}"/>
    <dgm:cxn modelId="{F26359F0-0D50-4769-BE8F-0AF149157C50}" type="presOf" srcId="{CA3574E5-BD27-4210-B7AE-850E578F55D2}" destId="{20E0115B-C712-48AF-A63B-2CB1D1BFB7CB}" srcOrd="0" destOrd="0" presId="urn:microsoft.com/office/officeart/2005/8/layout/hProcess9"/>
    <dgm:cxn modelId="{B4B8480D-A33E-4F21-88E9-61FC1DD56C37}" type="presParOf" srcId="{0DFFB8DA-15EA-4B42-8273-3F4F2FA1B319}" destId="{7C652B82-24AB-4B76-9F21-2CB7B2446A33}" srcOrd="0" destOrd="0" presId="urn:microsoft.com/office/officeart/2005/8/layout/hProcess9"/>
    <dgm:cxn modelId="{6613F90B-F379-4565-91C8-5F13A1C636F8}" type="presParOf" srcId="{0DFFB8DA-15EA-4B42-8273-3F4F2FA1B319}" destId="{FF97C6A3-E41E-4B02-956F-23E7F6B853A8}" srcOrd="1" destOrd="0" presId="urn:microsoft.com/office/officeart/2005/8/layout/hProcess9"/>
    <dgm:cxn modelId="{0EF16597-8C53-447A-AADF-416C761D992E}" type="presParOf" srcId="{FF97C6A3-E41E-4B02-956F-23E7F6B853A8}" destId="{B9C7A115-94B8-4D58-BB4A-CDD7F441F7B6}" srcOrd="0" destOrd="0" presId="urn:microsoft.com/office/officeart/2005/8/layout/hProcess9"/>
    <dgm:cxn modelId="{CD43A4F0-D29E-4B02-B8B4-242424E7231A}" type="presParOf" srcId="{FF97C6A3-E41E-4B02-956F-23E7F6B853A8}" destId="{8CEC9278-5174-4BC5-A18A-6D6A68F226D0}" srcOrd="1" destOrd="0" presId="urn:microsoft.com/office/officeart/2005/8/layout/hProcess9"/>
    <dgm:cxn modelId="{5697ADB0-52AC-4B2D-B3C8-C788CE2FB282}" type="presParOf" srcId="{FF97C6A3-E41E-4B02-956F-23E7F6B853A8}" destId="{011207DF-704D-42B4-BF53-98B709E0BCFF}" srcOrd="2" destOrd="0" presId="urn:microsoft.com/office/officeart/2005/8/layout/hProcess9"/>
    <dgm:cxn modelId="{7AB7D7BD-F325-48B0-8C19-4BD690CAC368}" type="presParOf" srcId="{FF97C6A3-E41E-4B02-956F-23E7F6B853A8}" destId="{1D76EB51-5C4E-45B9-B307-D9B301B3C56B}" srcOrd="3" destOrd="0" presId="urn:microsoft.com/office/officeart/2005/8/layout/hProcess9"/>
    <dgm:cxn modelId="{0FA21585-E38A-4BC9-AB1C-5556652D266B}" type="presParOf" srcId="{FF97C6A3-E41E-4B02-956F-23E7F6B853A8}" destId="{20E0115B-C712-48AF-A63B-2CB1D1BFB7CB}" srcOrd="4" destOrd="0" presId="urn:microsoft.com/office/officeart/2005/8/layout/hProcess9"/>
    <dgm:cxn modelId="{C6A02623-CD2F-4CE7-9780-5B8F154C01B9}" type="presParOf" srcId="{FF97C6A3-E41E-4B02-956F-23E7F6B853A8}" destId="{5E05E17C-1941-49A1-9CD3-C15430622D60}" srcOrd="5" destOrd="0" presId="urn:microsoft.com/office/officeart/2005/8/layout/hProcess9"/>
    <dgm:cxn modelId="{994905A8-1981-4C2A-8478-FC90AF19EC24}" type="presParOf" srcId="{FF97C6A3-E41E-4B02-956F-23E7F6B853A8}" destId="{6B51CCFA-F1A1-456A-8F2F-F0C7DF586C5F}" srcOrd="6" destOrd="0" presId="urn:microsoft.com/office/officeart/2005/8/layout/hProcess9"/>
    <dgm:cxn modelId="{3B9033EA-01DF-4D7C-988E-CF37004D3290}" type="presParOf" srcId="{FF97C6A3-E41E-4B02-956F-23E7F6B853A8}" destId="{7AA961EB-2C27-414A-B76A-DF8FD589E254}" srcOrd="7" destOrd="0" presId="urn:microsoft.com/office/officeart/2005/8/layout/hProcess9"/>
    <dgm:cxn modelId="{952A3D99-37A4-4E15-AC01-D0E9B330B21C}" type="presParOf" srcId="{FF97C6A3-E41E-4B02-956F-23E7F6B853A8}" destId="{607A5D49-C9AB-4792-AFF1-FDC8DC51E520}" srcOrd="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28FC988-F509-4B26-8A1A-196176ED765C}" type="doc">
      <dgm:prSet loTypeId="urn:microsoft.com/office/officeart/2009/3/layout/IncreasingArrowsProcess" loCatId="process" qsTypeId="urn:microsoft.com/office/officeart/2005/8/quickstyle/simple1" qsCatId="simple" csTypeId="urn:microsoft.com/office/officeart/2005/8/colors/colorful3" csCatId="colorful" phldr="1"/>
      <dgm:spPr/>
      <dgm:t>
        <a:bodyPr/>
        <a:lstStyle/>
        <a:p>
          <a:endParaRPr lang="de-DE"/>
        </a:p>
      </dgm:t>
    </dgm:pt>
    <dgm:pt modelId="{0CD81581-6947-48D1-9722-F2EE9E9225A5}">
      <dgm:prSet/>
      <dgm:spPr/>
      <dgm:t>
        <a:bodyPr/>
        <a:lstStyle/>
        <a:p>
          <a:r>
            <a:rPr lang="de-DE" dirty="0"/>
            <a:t>63% der Ehrenamtlichen</a:t>
          </a:r>
        </a:p>
      </dgm:t>
    </dgm:pt>
    <dgm:pt modelId="{26C5F7AB-3938-45BE-8DC8-4AD05E059B7B}" type="parTrans" cxnId="{8595B87A-F974-43CB-89CF-168B23B3B0F5}">
      <dgm:prSet/>
      <dgm:spPr/>
      <dgm:t>
        <a:bodyPr/>
        <a:lstStyle/>
        <a:p>
          <a:endParaRPr lang="de-DE"/>
        </a:p>
      </dgm:t>
    </dgm:pt>
    <dgm:pt modelId="{6C1D0D56-13E6-4DD5-B0E1-4DD0B1710CD3}" type="sibTrans" cxnId="{8595B87A-F974-43CB-89CF-168B23B3B0F5}">
      <dgm:prSet/>
      <dgm:spPr/>
      <dgm:t>
        <a:bodyPr/>
        <a:lstStyle/>
        <a:p>
          <a:endParaRPr lang="de-DE"/>
        </a:p>
      </dgm:t>
    </dgm:pt>
    <dgm:pt modelId="{B9218A7C-352C-40CF-BA79-54FC8E296249}">
      <dgm:prSet/>
      <dgm:spPr/>
      <dgm:t>
        <a:bodyPr/>
        <a:lstStyle/>
        <a:p>
          <a:r>
            <a:rPr lang="de-DE" dirty="0"/>
            <a:t>24% der Ehrenamtlichen</a:t>
          </a:r>
        </a:p>
      </dgm:t>
    </dgm:pt>
    <dgm:pt modelId="{3062128E-9340-4C3E-90F5-90B1C097F02B}" type="parTrans" cxnId="{78C0125F-B6D8-4462-9E9D-8FD0B88FD151}">
      <dgm:prSet/>
      <dgm:spPr/>
      <dgm:t>
        <a:bodyPr/>
        <a:lstStyle/>
        <a:p>
          <a:endParaRPr lang="de-DE"/>
        </a:p>
      </dgm:t>
    </dgm:pt>
    <dgm:pt modelId="{A3045B22-2DD8-46FE-B99F-E9AAACCE980C}" type="sibTrans" cxnId="{78C0125F-B6D8-4462-9E9D-8FD0B88FD151}">
      <dgm:prSet/>
      <dgm:spPr/>
      <dgm:t>
        <a:bodyPr/>
        <a:lstStyle/>
        <a:p>
          <a:endParaRPr lang="de-DE"/>
        </a:p>
      </dgm:t>
    </dgm:pt>
    <dgm:pt modelId="{ECDD1C01-38EE-4085-BAE3-78B0C81C1C60}">
      <dgm:prSet/>
      <dgm:spPr/>
      <dgm:t>
        <a:bodyPr/>
        <a:lstStyle/>
        <a:p>
          <a:r>
            <a:rPr lang="de-DE" dirty="0"/>
            <a:t>13% lehnen Digitalisierung ab</a:t>
          </a:r>
        </a:p>
      </dgm:t>
    </dgm:pt>
    <dgm:pt modelId="{7723B14D-A8F3-45F1-BD70-397DBA153DAE}" type="parTrans" cxnId="{A904319F-031A-47C5-91ED-562239E38021}">
      <dgm:prSet/>
      <dgm:spPr/>
      <dgm:t>
        <a:bodyPr/>
        <a:lstStyle/>
        <a:p>
          <a:endParaRPr lang="de-DE"/>
        </a:p>
      </dgm:t>
    </dgm:pt>
    <dgm:pt modelId="{6E8EEF50-110C-4B0C-BB13-77DB64745844}" type="sibTrans" cxnId="{A904319F-031A-47C5-91ED-562239E38021}">
      <dgm:prSet/>
      <dgm:spPr/>
      <dgm:t>
        <a:bodyPr/>
        <a:lstStyle/>
        <a:p>
          <a:endParaRPr lang="de-DE"/>
        </a:p>
      </dgm:t>
    </dgm:pt>
    <dgm:pt modelId="{10101ADC-D4BE-4E2E-A617-6EEEC6BC3E6F}">
      <dgm:prSet/>
      <dgm:spPr/>
      <dgm:t>
        <a:bodyPr/>
        <a:lstStyle/>
        <a:p>
          <a:r>
            <a:rPr lang="de-DE" dirty="0"/>
            <a:t>grundsätzlich zur Digitalisierung bereit, weisen aber Wissensdefizite auf (Sorgen, selber Fehler zu machen, Sorgen nicht alle in der Organisation mit Digitalisierungsvorhaben mitnehmen zu können) </a:t>
          </a:r>
        </a:p>
      </dgm:t>
    </dgm:pt>
    <dgm:pt modelId="{2C49F9A9-317F-41C7-9FC0-862EFD7214A0}" type="parTrans" cxnId="{B3CF69E6-98DD-44DC-B1DE-EE99FF1F927C}">
      <dgm:prSet/>
      <dgm:spPr/>
      <dgm:t>
        <a:bodyPr/>
        <a:lstStyle/>
        <a:p>
          <a:endParaRPr lang="de-DE"/>
        </a:p>
      </dgm:t>
    </dgm:pt>
    <dgm:pt modelId="{89213728-0545-49EE-A0D3-B2D906EA15F7}" type="sibTrans" cxnId="{B3CF69E6-98DD-44DC-B1DE-EE99FF1F927C}">
      <dgm:prSet/>
      <dgm:spPr/>
      <dgm:t>
        <a:bodyPr/>
        <a:lstStyle/>
        <a:p>
          <a:endParaRPr lang="de-DE"/>
        </a:p>
      </dgm:t>
    </dgm:pt>
    <dgm:pt modelId="{FCA3884B-B9D2-429A-89A2-78B765526405}">
      <dgm:prSet/>
      <dgm:spPr/>
      <dgm:t>
        <a:bodyPr/>
        <a:lstStyle/>
        <a:p>
          <a:r>
            <a:rPr lang="de-DE" dirty="0"/>
            <a:t>sind digitalaffin und nutzen digitale Lösungen selbstständig</a:t>
          </a:r>
        </a:p>
      </dgm:t>
    </dgm:pt>
    <dgm:pt modelId="{5371B1F4-A3D7-4834-8923-F0BAAFF2D453}" type="parTrans" cxnId="{1A950220-8786-4AB4-A4B5-228022F596B1}">
      <dgm:prSet/>
      <dgm:spPr/>
      <dgm:t>
        <a:bodyPr/>
        <a:lstStyle/>
        <a:p>
          <a:endParaRPr lang="de-DE"/>
        </a:p>
      </dgm:t>
    </dgm:pt>
    <dgm:pt modelId="{D2DB378B-43A0-4DAE-9D29-15EEC6459A1F}" type="sibTrans" cxnId="{1A950220-8786-4AB4-A4B5-228022F596B1}">
      <dgm:prSet/>
      <dgm:spPr/>
      <dgm:t>
        <a:bodyPr/>
        <a:lstStyle/>
        <a:p>
          <a:endParaRPr lang="de-DE"/>
        </a:p>
      </dgm:t>
    </dgm:pt>
    <dgm:pt modelId="{64EDA00F-6EF5-4913-9EAE-EC18DBBDC87D}">
      <dgm:prSet/>
      <dgm:spPr/>
      <dgm:t>
        <a:bodyPr/>
        <a:lstStyle/>
        <a:p>
          <a:r>
            <a:rPr lang="de-DE" dirty="0">
              <a:effectLst/>
              <a:latin typeface="Calibri" panose="020F0502020204030204" pitchFamily="34" charset="0"/>
              <a:ea typeface="Calibri" panose="020F0502020204030204" pitchFamily="34" charset="0"/>
              <a:cs typeface="Times New Roman" panose="02020603050405020304" pitchFamily="18" charset="0"/>
            </a:rPr>
            <a:t>Ängste ernst nehmen, langsamer Kontaktaufbau, ins Gespräch kommen</a:t>
          </a:r>
          <a:endParaRPr lang="de-DE" dirty="0"/>
        </a:p>
      </dgm:t>
    </dgm:pt>
    <dgm:pt modelId="{C13F2398-F25F-451B-A6BB-4E3C5351FE8C}" type="parTrans" cxnId="{FDE2E557-7B03-42E9-99C7-AB33A6A551E8}">
      <dgm:prSet/>
      <dgm:spPr/>
      <dgm:t>
        <a:bodyPr/>
        <a:lstStyle/>
        <a:p>
          <a:endParaRPr lang="de-DE"/>
        </a:p>
      </dgm:t>
    </dgm:pt>
    <dgm:pt modelId="{29BEF20B-6DB9-4832-AEA6-8A6AB2B55BCA}" type="sibTrans" cxnId="{FDE2E557-7B03-42E9-99C7-AB33A6A551E8}">
      <dgm:prSet/>
      <dgm:spPr/>
      <dgm:t>
        <a:bodyPr/>
        <a:lstStyle/>
        <a:p>
          <a:endParaRPr lang="de-DE"/>
        </a:p>
      </dgm:t>
    </dgm:pt>
    <dgm:pt modelId="{B7CB43D5-0CA6-4550-8F9E-01965FDC9881}" type="pres">
      <dgm:prSet presAssocID="{F28FC988-F509-4B26-8A1A-196176ED765C}" presName="Name0" presStyleCnt="0">
        <dgm:presLayoutVars>
          <dgm:chMax val="5"/>
          <dgm:chPref val="5"/>
          <dgm:dir/>
          <dgm:animLvl val="lvl"/>
        </dgm:presLayoutVars>
      </dgm:prSet>
      <dgm:spPr/>
    </dgm:pt>
    <dgm:pt modelId="{44D79C37-3B40-407B-BDF8-34755B1667CF}" type="pres">
      <dgm:prSet presAssocID="{0CD81581-6947-48D1-9722-F2EE9E9225A5}" presName="parentText1" presStyleLbl="node1" presStyleIdx="0" presStyleCnt="3">
        <dgm:presLayoutVars>
          <dgm:chMax/>
          <dgm:chPref val="3"/>
          <dgm:bulletEnabled val="1"/>
        </dgm:presLayoutVars>
      </dgm:prSet>
      <dgm:spPr/>
    </dgm:pt>
    <dgm:pt modelId="{0228461C-9553-49FB-8153-3524A874FA6D}" type="pres">
      <dgm:prSet presAssocID="{0CD81581-6947-48D1-9722-F2EE9E9225A5}" presName="childText1" presStyleLbl="solidAlignAcc1" presStyleIdx="0" presStyleCnt="3">
        <dgm:presLayoutVars>
          <dgm:chMax val="0"/>
          <dgm:chPref val="0"/>
          <dgm:bulletEnabled val="1"/>
        </dgm:presLayoutVars>
      </dgm:prSet>
      <dgm:spPr/>
    </dgm:pt>
    <dgm:pt modelId="{A0CF9C0E-F58B-46F5-8043-FC4E72D6B2C3}" type="pres">
      <dgm:prSet presAssocID="{B9218A7C-352C-40CF-BA79-54FC8E296249}" presName="parentText2" presStyleLbl="node1" presStyleIdx="1" presStyleCnt="3">
        <dgm:presLayoutVars>
          <dgm:chMax/>
          <dgm:chPref val="3"/>
          <dgm:bulletEnabled val="1"/>
        </dgm:presLayoutVars>
      </dgm:prSet>
      <dgm:spPr/>
    </dgm:pt>
    <dgm:pt modelId="{4CB98901-1598-48EC-B2A4-618B0746A213}" type="pres">
      <dgm:prSet presAssocID="{B9218A7C-352C-40CF-BA79-54FC8E296249}" presName="childText2" presStyleLbl="solidAlignAcc1" presStyleIdx="1" presStyleCnt="3">
        <dgm:presLayoutVars>
          <dgm:chMax val="0"/>
          <dgm:chPref val="0"/>
          <dgm:bulletEnabled val="1"/>
        </dgm:presLayoutVars>
      </dgm:prSet>
      <dgm:spPr/>
    </dgm:pt>
    <dgm:pt modelId="{29342EB3-4DC3-44DF-B99F-B4BB80BFDA8D}" type="pres">
      <dgm:prSet presAssocID="{ECDD1C01-38EE-4085-BAE3-78B0C81C1C60}" presName="parentText3" presStyleLbl="node1" presStyleIdx="2" presStyleCnt="3">
        <dgm:presLayoutVars>
          <dgm:chMax/>
          <dgm:chPref val="3"/>
          <dgm:bulletEnabled val="1"/>
        </dgm:presLayoutVars>
      </dgm:prSet>
      <dgm:spPr/>
    </dgm:pt>
    <dgm:pt modelId="{86FAF3C8-1E8E-410F-88CD-5869BCE764EA}" type="pres">
      <dgm:prSet presAssocID="{ECDD1C01-38EE-4085-BAE3-78B0C81C1C60}" presName="childText3" presStyleLbl="solidAlignAcc1" presStyleIdx="2" presStyleCnt="3">
        <dgm:presLayoutVars>
          <dgm:chMax val="0"/>
          <dgm:chPref val="0"/>
          <dgm:bulletEnabled val="1"/>
        </dgm:presLayoutVars>
      </dgm:prSet>
      <dgm:spPr/>
    </dgm:pt>
  </dgm:ptLst>
  <dgm:cxnLst>
    <dgm:cxn modelId="{BBC01900-A760-4024-8724-846F1BB9C33E}" type="presOf" srcId="{10101ADC-D4BE-4E2E-A617-6EEEC6BC3E6F}" destId="{0228461C-9553-49FB-8153-3524A874FA6D}" srcOrd="0" destOrd="0" presId="urn:microsoft.com/office/officeart/2009/3/layout/IncreasingArrowsProcess"/>
    <dgm:cxn modelId="{3C8AB805-BDC5-4E4D-842F-6803128FF43B}" type="presOf" srcId="{ECDD1C01-38EE-4085-BAE3-78B0C81C1C60}" destId="{29342EB3-4DC3-44DF-B99F-B4BB80BFDA8D}" srcOrd="0" destOrd="0" presId="urn:microsoft.com/office/officeart/2009/3/layout/IncreasingArrowsProcess"/>
    <dgm:cxn modelId="{08441207-E388-46E6-8993-A5F74508A6A0}" type="presOf" srcId="{FCA3884B-B9D2-429A-89A2-78B765526405}" destId="{4CB98901-1598-48EC-B2A4-618B0746A213}" srcOrd="0" destOrd="0" presId="urn:microsoft.com/office/officeart/2009/3/layout/IncreasingArrowsProcess"/>
    <dgm:cxn modelId="{ACBBCA07-6AD6-4A0B-9892-526F39C0D246}" type="presOf" srcId="{64EDA00F-6EF5-4913-9EAE-EC18DBBDC87D}" destId="{86FAF3C8-1E8E-410F-88CD-5869BCE764EA}" srcOrd="0" destOrd="0" presId="urn:microsoft.com/office/officeart/2009/3/layout/IncreasingArrowsProcess"/>
    <dgm:cxn modelId="{1A950220-8786-4AB4-A4B5-228022F596B1}" srcId="{B9218A7C-352C-40CF-BA79-54FC8E296249}" destId="{FCA3884B-B9D2-429A-89A2-78B765526405}" srcOrd="0" destOrd="0" parTransId="{5371B1F4-A3D7-4834-8923-F0BAAFF2D453}" sibTransId="{D2DB378B-43A0-4DAE-9D29-15EEC6459A1F}"/>
    <dgm:cxn modelId="{78C0125F-B6D8-4462-9E9D-8FD0B88FD151}" srcId="{F28FC988-F509-4B26-8A1A-196176ED765C}" destId="{B9218A7C-352C-40CF-BA79-54FC8E296249}" srcOrd="1" destOrd="0" parTransId="{3062128E-9340-4C3E-90F5-90B1C097F02B}" sibTransId="{A3045B22-2DD8-46FE-B99F-E9AAACCE980C}"/>
    <dgm:cxn modelId="{FDE2E557-7B03-42E9-99C7-AB33A6A551E8}" srcId="{ECDD1C01-38EE-4085-BAE3-78B0C81C1C60}" destId="{64EDA00F-6EF5-4913-9EAE-EC18DBBDC87D}" srcOrd="0" destOrd="0" parTransId="{C13F2398-F25F-451B-A6BB-4E3C5351FE8C}" sibTransId="{29BEF20B-6DB9-4832-AEA6-8A6AB2B55BCA}"/>
    <dgm:cxn modelId="{8595B87A-F974-43CB-89CF-168B23B3B0F5}" srcId="{F28FC988-F509-4B26-8A1A-196176ED765C}" destId="{0CD81581-6947-48D1-9722-F2EE9E9225A5}" srcOrd="0" destOrd="0" parTransId="{26C5F7AB-3938-45BE-8DC8-4AD05E059B7B}" sibTransId="{6C1D0D56-13E6-4DD5-B0E1-4DD0B1710CD3}"/>
    <dgm:cxn modelId="{62A24F81-79B7-4785-A923-BEDFA928DBD2}" type="presOf" srcId="{F28FC988-F509-4B26-8A1A-196176ED765C}" destId="{B7CB43D5-0CA6-4550-8F9E-01965FDC9881}" srcOrd="0" destOrd="0" presId="urn:microsoft.com/office/officeart/2009/3/layout/IncreasingArrowsProcess"/>
    <dgm:cxn modelId="{A904319F-031A-47C5-91ED-562239E38021}" srcId="{F28FC988-F509-4B26-8A1A-196176ED765C}" destId="{ECDD1C01-38EE-4085-BAE3-78B0C81C1C60}" srcOrd="2" destOrd="0" parTransId="{7723B14D-A8F3-45F1-BD70-397DBA153DAE}" sibTransId="{6E8EEF50-110C-4B0C-BB13-77DB64745844}"/>
    <dgm:cxn modelId="{B3CF69E6-98DD-44DC-B1DE-EE99FF1F927C}" srcId="{0CD81581-6947-48D1-9722-F2EE9E9225A5}" destId="{10101ADC-D4BE-4E2E-A617-6EEEC6BC3E6F}" srcOrd="0" destOrd="0" parTransId="{2C49F9A9-317F-41C7-9FC0-862EFD7214A0}" sibTransId="{89213728-0545-49EE-A0D3-B2D906EA15F7}"/>
    <dgm:cxn modelId="{1C321CFB-928E-47C3-B531-A1BAD86E4CB9}" type="presOf" srcId="{0CD81581-6947-48D1-9722-F2EE9E9225A5}" destId="{44D79C37-3B40-407B-BDF8-34755B1667CF}" srcOrd="0" destOrd="0" presId="urn:microsoft.com/office/officeart/2009/3/layout/IncreasingArrowsProcess"/>
    <dgm:cxn modelId="{2F5DFCFB-C1B1-4F48-8C7B-8433193CF12F}" type="presOf" srcId="{B9218A7C-352C-40CF-BA79-54FC8E296249}" destId="{A0CF9C0E-F58B-46F5-8043-FC4E72D6B2C3}" srcOrd="0" destOrd="0" presId="urn:microsoft.com/office/officeart/2009/3/layout/IncreasingArrowsProcess"/>
    <dgm:cxn modelId="{1225949F-E5D4-4B48-8E26-D665D8952055}" type="presParOf" srcId="{B7CB43D5-0CA6-4550-8F9E-01965FDC9881}" destId="{44D79C37-3B40-407B-BDF8-34755B1667CF}" srcOrd="0" destOrd="0" presId="urn:microsoft.com/office/officeart/2009/3/layout/IncreasingArrowsProcess"/>
    <dgm:cxn modelId="{ED193CA9-079F-40D3-AB3A-E97CF02830C4}" type="presParOf" srcId="{B7CB43D5-0CA6-4550-8F9E-01965FDC9881}" destId="{0228461C-9553-49FB-8153-3524A874FA6D}" srcOrd="1" destOrd="0" presId="urn:microsoft.com/office/officeart/2009/3/layout/IncreasingArrowsProcess"/>
    <dgm:cxn modelId="{17491443-0DF2-4674-B3F1-C027ED1F0D22}" type="presParOf" srcId="{B7CB43D5-0CA6-4550-8F9E-01965FDC9881}" destId="{A0CF9C0E-F58B-46F5-8043-FC4E72D6B2C3}" srcOrd="2" destOrd="0" presId="urn:microsoft.com/office/officeart/2009/3/layout/IncreasingArrowsProcess"/>
    <dgm:cxn modelId="{352655A4-C05F-4EB1-B60C-D0ADE356B4C0}" type="presParOf" srcId="{B7CB43D5-0CA6-4550-8F9E-01965FDC9881}" destId="{4CB98901-1598-48EC-B2A4-618B0746A213}" srcOrd="3" destOrd="0" presId="urn:microsoft.com/office/officeart/2009/3/layout/IncreasingArrowsProcess"/>
    <dgm:cxn modelId="{650C79F8-DC35-4AC6-A6F7-C61092AD3C4D}" type="presParOf" srcId="{B7CB43D5-0CA6-4550-8F9E-01965FDC9881}" destId="{29342EB3-4DC3-44DF-B99F-B4BB80BFDA8D}" srcOrd="4" destOrd="0" presId="urn:microsoft.com/office/officeart/2009/3/layout/IncreasingArrowsProcess"/>
    <dgm:cxn modelId="{90909D96-5EC8-4A40-8BE4-505222C35CFA}" type="presParOf" srcId="{B7CB43D5-0CA6-4550-8F9E-01965FDC9881}" destId="{86FAF3C8-1E8E-410F-88CD-5869BCE764EA}" srcOrd="5"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382FE1EF-4C64-4255-A58C-A8B3A7CDD659}" type="doc">
      <dgm:prSet loTypeId="urn:microsoft.com/office/officeart/2018/2/layout/IconVerticalSolidList" loCatId="icon" qsTypeId="urn:microsoft.com/office/officeart/2005/8/quickstyle/simple1" qsCatId="simple" csTypeId="urn:microsoft.com/office/officeart/2005/8/colors/colorful4" csCatId="colorful" phldr="1"/>
      <dgm:spPr/>
      <dgm:t>
        <a:bodyPr/>
        <a:lstStyle/>
        <a:p>
          <a:endParaRPr lang="en-US"/>
        </a:p>
      </dgm:t>
    </dgm:pt>
    <dgm:pt modelId="{E1973BB7-1E95-4A2E-9D33-AE26554404A0}">
      <dgm:prSet/>
      <dgm:spPr/>
      <dgm:t>
        <a:bodyPr/>
        <a:lstStyle/>
        <a:p>
          <a:pPr>
            <a:lnSpc>
              <a:spcPct val="100000"/>
            </a:lnSpc>
          </a:pPr>
          <a:r>
            <a:rPr lang="de-DE" dirty="0">
              <a:latin typeface="Play" panose="00000500000000000000" pitchFamily="2" charset="0"/>
            </a:rPr>
            <a:t>Wie viele Mitglieder werden verwaltet?</a:t>
          </a:r>
          <a:endParaRPr lang="en-US" dirty="0">
            <a:latin typeface="Play" panose="00000500000000000000" pitchFamily="2" charset="0"/>
          </a:endParaRPr>
        </a:p>
      </dgm:t>
    </dgm:pt>
    <dgm:pt modelId="{2325C95D-C03C-4B7B-AA64-40B4A5DEE878}" type="parTrans" cxnId="{67C35CC1-4C1B-4F66-B0DB-2321E6CD8CB5}">
      <dgm:prSet/>
      <dgm:spPr/>
      <dgm:t>
        <a:bodyPr/>
        <a:lstStyle/>
        <a:p>
          <a:endParaRPr lang="en-US">
            <a:latin typeface="Play" panose="00000500000000000000" pitchFamily="2" charset="0"/>
          </a:endParaRPr>
        </a:p>
      </dgm:t>
    </dgm:pt>
    <dgm:pt modelId="{21D6ACF7-4777-4311-8CFB-6D9A7042691A}" type="sibTrans" cxnId="{67C35CC1-4C1B-4F66-B0DB-2321E6CD8CB5}">
      <dgm:prSet/>
      <dgm:spPr/>
      <dgm:t>
        <a:bodyPr/>
        <a:lstStyle/>
        <a:p>
          <a:endParaRPr lang="en-US">
            <a:latin typeface="Play" panose="00000500000000000000" pitchFamily="2" charset="0"/>
          </a:endParaRPr>
        </a:p>
      </dgm:t>
    </dgm:pt>
    <dgm:pt modelId="{077CF49B-5261-4127-8DCF-B7952C27DE75}">
      <dgm:prSet/>
      <dgm:spPr/>
      <dgm:t>
        <a:bodyPr/>
        <a:lstStyle/>
        <a:p>
          <a:pPr>
            <a:lnSpc>
              <a:spcPct val="100000"/>
            </a:lnSpc>
          </a:pPr>
          <a:r>
            <a:rPr lang="en-US" dirty="0">
              <a:latin typeface="Play" panose="00000500000000000000" pitchFamily="2" charset="0"/>
            </a:rPr>
            <a:t>Wie </a:t>
          </a:r>
          <a:r>
            <a:rPr lang="en-US" dirty="0" err="1">
              <a:latin typeface="Play" panose="00000500000000000000" pitchFamily="2" charset="0"/>
            </a:rPr>
            <a:t>hoch</a:t>
          </a:r>
          <a:r>
            <a:rPr lang="en-US" dirty="0">
              <a:latin typeface="Play" panose="00000500000000000000" pitchFamily="2" charset="0"/>
            </a:rPr>
            <a:t> </a:t>
          </a:r>
          <a:r>
            <a:rPr lang="en-US" dirty="0" err="1">
              <a:latin typeface="Play" panose="00000500000000000000" pitchFamily="2" charset="0"/>
            </a:rPr>
            <a:t>ist</a:t>
          </a:r>
          <a:r>
            <a:rPr lang="en-US" dirty="0">
              <a:latin typeface="Play" panose="00000500000000000000" pitchFamily="2" charset="0"/>
            </a:rPr>
            <a:t> das </a:t>
          </a:r>
          <a:r>
            <a:rPr lang="en-US" dirty="0" err="1">
              <a:latin typeface="Play" panose="00000500000000000000" pitchFamily="2" charset="0"/>
            </a:rPr>
            <a:t>verfügbare</a:t>
          </a:r>
          <a:r>
            <a:rPr lang="en-US" dirty="0">
              <a:latin typeface="Play" panose="00000500000000000000" pitchFamily="2" charset="0"/>
            </a:rPr>
            <a:t> Budget? </a:t>
          </a:r>
        </a:p>
      </dgm:t>
    </dgm:pt>
    <dgm:pt modelId="{334F2962-0047-4575-A3CE-F09BD329A11E}" type="parTrans" cxnId="{5417CF63-E0EC-49F4-B0F9-C502131917C3}">
      <dgm:prSet/>
      <dgm:spPr/>
      <dgm:t>
        <a:bodyPr/>
        <a:lstStyle/>
        <a:p>
          <a:endParaRPr lang="en-US">
            <a:latin typeface="Play" panose="00000500000000000000" pitchFamily="2" charset="0"/>
          </a:endParaRPr>
        </a:p>
      </dgm:t>
    </dgm:pt>
    <dgm:pt modelId="{754059AA-1125-4EE5-BCA7-542EFF056877}" type="sibTrans" cxnId="{5417CF63-E0EC-49F4-B0F9-C502131917C3}">
      <dgm:prSet/>
      <dgm:spPr/>
      <dgm:t>
        <a:bodyPr/>
        <a:lstStyle/>
        <a:p>
          <a:endParaRPr lang="en-US">
            <a:latin typeface="Play" panose="00000500000000000000" pitchFamily="2" charset="0"/>
          </a:endParaRPr>
        </a:p>
      </dgm:t>
    </dgm:pt>
    <dgm:pt modelId="{BD9B57BB-1271-4D06-98CF-1E6DE58070BF}">
      <dgm:prSet/>
      <dgm:spPr/>
      <dgm:t>
        <a:bodyPr/>
        <a:lstStyle/>
        <a:p>
          <a:pPr>
            <a:lnSpc>
              <a:spcPct val="100000"/>
            </a:lnSpc>
          </a:pPr>
          <a:r>
            <a:rPr lang="de-DE" dirty="0">
              <a:latin typeface="Play" panose="00000500000000000000" pitchFamily="2" charset="0"/>
            </a:rPr>
            <a:t>Vor Vertragsabschluss: Auf möglichen Rabatt für Gemeinnützigkeit prüfen</a:t>
          </a:r>
          <a:endParaRPr lang="en-US" dirty="0">
            <a:latin typeface="Play" panose="00000500000000000000" pitchFamily="2" charset="0"/>
          </a:endParaRPr>
        </a:p>
      </dgm:t>
    </dgm:pt>
    <dgm:pt modelId="{BB41700D-27CD-4375-AE20-AAADC7052530}" type="parTrans" cxnId="{9F2E4341-B47B-4D4F-9462-82420CD03916}">
      <dgm:prSet/>
      <dgm:spPr/>
      <dgm:t>
        <a:bodyPr/>
        <a:lstStyle/>
        <a:p>
          <a:endParaRPr lang="en-US">
            <a:latin typeface="Play" panose="00000500000000000000" pitchFamily="2" charset="0"/>
          </a:endParaRPr>
        </a:p>
      </dgm:t>
    </dgm:pt>
    <dgm:pt modelId="{74910A40-5144-4ABA-B62C-A1899AA29E4B}" type="sibTrans" cxnId="{9F2E4341-B47B-4D4F-9462-82420CD03916}">
      <dgm:prSet/>
      <dgm:spPr/>
      <dgm:t>
        <a:bodyPr/>
        <a:lstStyle/>
        <a:p>
          <a:endParaRPr lang="en-US">
            <a:latin typeface="Play" panose="00000500000000000000" pitchFamily="2" charset="0"/>
          </a:endParaRPr>
        </a:p>
      </dgm:t>
    </dgm:pt>
    <dgm:pt modelId="{765DCD5A-4C3C-4960-97E1-1F42DCD370C1}">
      <dgm:prSet/>
      <dgm:spPr/>
      <dgm:t>
        <a:bodyPr/>
        <a:lstStyle/>
        <a:p>
          <a:pPr>
            <a:lnSpc>
              <a:spcPct val="100000"/>
            </a:lnSpc>
          </a:pPr>
          <a:endParaRPr lang="en-US" dirty="0">
            <a:latin typeface="Play" panose="00000500000000000000" pitchFamily="2" charset="0"/>
          </a:endParaRPr>
        </a:p>
      </dgm:t>
    </dgm:pt>
    <dgm:pt modelId="{DFC4BB60-D6E5-4059-93F6-358061AAA07D}" type="parTrans" cxnId="{9CAF54C9-7FAA-45EC-85A3-F1E029F408B9}">
      <dgm:prSet/>
      <dgm:spPr/>
      <dgm:t>
        <a:bodyPr/>
        <a:lstStyle/>
        <a:p>
          <a:endParaRPr lang="en-US">
            <a:latin typeface="Play" panose="00000500000000000000" pitchFamily="2" charset="0"/>
          </a:endParaRPr>
        </a:p>
      </dgm:t>
    </dgm:pt>
    <dgm:pt modelId="{BFF9D120-E414-40E0-9C1B-57E2DF908169}" type="sibTrans" cxnId="{9CAF54C9-7FAA-45EC-85A3-F1E029F408B9}">
      <dgm:prSet/>
      <dgm:spPr/>
      <dgm:t>
        <a:bodyPr/>
        <a:lstStyle/>
        <a:p>
          <a:endParaRPr lang="en-US">
            <a:latin typeface="Play" panose="00000500000000000000" pitchFamily="2" charset="0"/>
          </a:endParaRPr>
        </a:p>
      </dgm:t>
    </dgm:pt>
    <dgm:pt modelId="{F65285AC-D6B9-490F-A2CD-29F8204AA6DA}">
      <dgm:prSet/>
      <dgm:spPr/>
      <dgm:t>
        <a:bodyPr/>
        <a:lstStyle/>
        <a:p>
          <a:pPr>
            <a:lnSpc>
              <a:spcPct val="100000"/>
            </a:lnSpc>
          </a:pPr>
          <a:r>
            <a:rPr lang="en-US" dirty="0" err="1">
              <a:latin typeface="Play" panose="00000500000000000000" pitchFamily="2" charset="0"/>
            </a:rPr>
            <a:t>Welche</a:t>
          </a:r>
          <a:r>
            <a:rPr lang="en-US" dirty="0">
              <a:latin typeface="Play" panose="00000500000000000000" pitchFamily="2" charset="0"/>
            </a:rPr>
            <a:t> </a:t>
          </a:r>
          <a:r>
            <a:rPr lang="en-US" dirty="0" err="1">
              <a:latin typeface="Play" panose="00000500000000000000" pitchFamily="2" charset="0"/>
            </a:rPr>
            <a:t>Funktionen</a:t>
          </a:r>
          <a:r>
            <a:rPr lang="en-US" dirty="0">
              <a:latin typeface="Play" panose="00000500000000000000" pitchFamily="2" charset="0"/>
            </a:rPr>
            <a:t> </a:t>
          </a:r>
          <a:r>
            <a:rPr lang="en-US" dirty="0" err="1">
              <a:latin typeface="Play" panose="00000500000000000000" pitchFamily="2" charset="0"/>
            </a:rPr>
            <a:t>braucht</a:t>
          </a:r>
          <a:r>
            <a:rPr lang="en-US" dirty="0">
              <a:latin typeface="Play" panose="00000500000000000000" pitchFamily="2" charset="0"/>
            </a:rPr>
            <a:t> die Software?</a:t>
          </a:r>
        </a:p>
      </dgm:t>
    </dgm:pt>
    <dgm:pt modelId="{C84E3C6E-15A4-4999-8C8D-8B3EB470297A}" type="parTrans" cxnId="{EFD92F97-7005-4FEE-9DEB-5E0342F7F69D}">
      <dgm:prSet/>
      <dgm:spPr/>
      <dgm:t>
        <a:bodyPr/>
        <a:lstStyle/>
        <a:p>
          <a:endParaRPr lang="de-DE"/>
        </a:p>
      </dgm:t>
    </dgm:pt>
    <dgm:pt modelId="{84F23A6D-5B20-4E67-874D-F73861BC9D84}" type="sibTrans" cxnId="{EFD92F97-7005-4FEE-9DEB-5E0342F7F69D}">
      <dgm:prSet/>
      <dgm:spPr/>
      <dgm:t>
        <a:bodyPr/>
        <a:lstStyle/>
        <a:p>
          <a:endParaRPr lang="de-DE"/>
        </a:p>
      </dgm:t>
    </dgm:pt>
    <dgm:pt modelId="{F9C1AE7D-72F9-4074-BB11-3B5E57033EB7}">
      <dgm:prSet/>
      <dgm:spPr/>
      <dgm:t>
        <a:bodyPr/>
        <a:lstStyle/>
        <a:p>
          <a:pPr>
            <a:lnSpc>
              <a:spcPct val="100000"/>
            </a:lnSpc>
          </a:pPr>
          <a:r>
            <a:rPr lang="de-DE" dirty="0">
              <a:latin typeface="Play" panose="00000500000000000000" pitchFamily="2" charset="0"/>
            </a:rPr>
            <a:t>Gibt es eine kostenlose Testversion</a:t>
          </a:r>
          <a:endParaRPr lang="en-US" dirty="0">
            <a:latin typeface="Play" panose="00000500000000000000" pitchFamily="2" charset="0"/>
          </a:endParaRPr>
        </a:p>
      </dgm:t>
    </dgm:pt>
    <dgm:pt modelId="{CA01DD2A-2FDF-4EEF-B295-05BDDD59B07C}" type="parTrans" cxnId="{DBAE1C76-FB63-4FB7-AD48-1CA623C37294}">
      <dgm:prSet/>
      <dgm:spPr/>
      <dgm:t>
        <a:bodyPr/>
        <a:lstStyle/>
        <a:p>
          <a:endParaRPr lang="de-DE"/>
        </a:p>
      </dgm:t>
    </dgm:pt>
    <dgm:pt modelId="{15D4C847-BEBA-44EA-BBB2-12CEE8EF5E9E}" type="sibTrans" cxnId="{DBAE1C76-FB63-4FB7-AD48-1CA623C37294}">
      <dgm:prSet/>
      <dgm:spPr/>
      <dgm:t>
        <a:bodyPr/>
        <a:lstStyle/>
        <a:p>
          <a:endParaRPr lang="de-DE"/>
        </a:p>
      </dgm:t>
    </dgm:pt>
    <dgm:pt modelId="{89243BCE-CBDC-4D21-827E-1B3AFE95F0FD}">
      <dgm:prSet/>
      <dgm:spPr/>
      <dgm:t>
        <a:bodyPr/>
        <a:lstStyle/>
        <a:p>
          <a:pPr>
            <a:lnSpc>
              <a:spcPct val="100000"/>
            </a:lnSpc>
          </a:pPr>
          <a:r>
            <a:rPr lang="de-DE" dirty="0">
              <a:latin typeface="Play" panose="00000500000000000000" pitchFamily="2" charset="0"/>
            </a:rPr>
            <a:t>Gibt es bei der Software einen kostenlosen Support</a:t>
          </a:r>
          <a:endParaRPr lang="en-US" dirty="0">
            <a:latin typeface="Play" panose="00000500000000000000" pitchFamily="2" charset="0"/>
          </a:endParaRPr>
        </a:p>
      </dgm:t>
    </dgm:pt>
    <dgm:pt modelId="{B89E1636-4C19-4670-A805-C587BF3BD9B5}" type="parTrans" cxnId="{4BF732AC-7E37-4AAD-BB55-A8CE37C1C9A1}">
      <dgm:prSet/>
      <dgm:spPr/>
      <dgm:t>
        <a:bodyPr/>
        <a:lstStyle/>
        <a:p>
          <a:endParaRPr lang="de-DE"/>
        </a:p>
      </dgm:t>
    </dgm:pt>
    <dgm:pt modelId="{A3F20DF4-5738-40E6-ABBD-96FAD313220D}" type="sibTrans" cxnId="{4BF732AC-7E37-4AAD-BB55-A8CE37C1C9A1}">
      <dgm:prSet/>
      <dgm:spPr/>
      <dgm:t>
        <a:bodyPr/>
        <a:lstStyle/>
        <a:p>
          <a:endParaRPr lang="de-DE"/>
        </a:p>
      </dgm:t>
    </dgm:pt>
    <dgm:pt modelId="{C2ACB9CA-7889-488B-A160-B9AF11841DE5}" type="pres">
      <dgm:prSet presAssocID="{382FE1EF-4C64-4255-A58C-A8B3A7CDD659}" presName="root" presStyleCnt="0">
        <dgm:presLayoutVars>
          <dgm:dir/>
          <dgm:resizeHandles val="exact"/>
        </dgm:presLayoutVars>
      </dgm:prSet>
      <dgm:spPr/>
    </dgm:pt>
    <dgm:pt modelId="{0A612232-8D1B-460F-BD84-D93302AF78B1}" type="pres">
      <dgm:prSet presAssocID="{F65285AC-D6B9-490F-A2CD-29F8204AA6DA}" presName="compNode" presStyleCnt="0"/>
      <dgm:spPr/>
    </dgm:pt>
    <dgm:pt modelId="{AC5E1ACF-E129-44C0-B1D3-2DE312384F72}" type="pres">
      <dgm:prSet presAssocID="{F65285AC-D6B9-490F-A2CD-29F8204AA6DA}" presName="bgRect" presStyleLbl="bgShp" presStyleIdx="0" presStyleCnt="7"/>
      <dgm:spPr/>
    </dgm:pt>
    <dgm:pt modelId="{F5C9A51A-F762-4E73-B06F-F07D4ED116D2}" type="pres">
      <dgm:prSet presAssocID="{F65285AC-D6B9-490F-A2CD-29F8204AA6DA}" presName="iconRect" presStyleLbl="node1" presStyleIdx="0" presStyleCnt="7"/>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Puzzleteile mit einfarbiger Füllung"/>
        </a:ext>
      </dgm:extLst>
    </dgm:pt>
    <dgm:pt modelId="{FA3F81C8-EC15-4A71-865B-F1A3449DF1DD}" type="pres">
      <dgm:prSet presAssocID="{F65285AC-D6B9-490F-A2CD-29F8204AA6DA}" presName="spaceRect" presStyleCnt="0"/>
      <dgm:spPr/>
    </dgm:pt>
    <dgm:pt modelId="{1435AE9B-C6AE-4D58-A7EC-DA5EA3DDA03A}" type="pres">
      <dgm:prSet presAssocID="{F65285AC-D6B9-490F-A2CD-29F8204AA6DA}" presName="parTx" presStyleLbl="revTx" presStyleIdx="0" presStyleCnt="7">
        <dgm:presLayoutVars>
          <dgm:chMax val="0"/>
          <dgm:chPref val="0"/>
        </dgm:presLayoutVars>
      </dgm:prSet>
      <dgm:spPr/>
    </dgm:pt>
    <dgm:pt modelId="{9C8D779C-EB8C-411C-B7D2-059EE20B3879}" type="pres">
      <dgm:prSet presAssocID="{84F23A6D-5B20-4E67-874D-F73861BC9D84}" presName="sibTrans" presStyleCnt="0"/>
      <dgm:spPr/>
    </dgm:pt>
    <dgm:pt modelId="{FD793AB2-7468-4CC0-B8F7-A4FA3EDCF06C}" type="pres">
      <dgm:prSet presAssocID="{E1973BB7-1E95-4A2E-9D33-AE26554404A0}" presName="compNode" presStyleCnt="0"/>
      <dgm:spPr/>
    </dgm:pt>
    <dgm:pt modelId="{F9667E3A-E730-4F19-AA20-6FD744BF0C8A}" type="pres">
      <dgm:prSet presAssocID="{E1973BB7-1E95-4A2E-9D33-AE26554404A0}" presName="bgRect" presStyleLbl="bgShp" presStyleIdx="1" presStyleCnt="7"/>
      <dgm:spPr/>
    </dgm:pt>
    <dgm:pt modelId="{64956176-4967-4F7C-B783-09A23009544F}" type="pres">
      <dgm:prSet presAssocID="{E1973BB7-1E95-4A2E-9D33-AE26554404A0}" presName="iconRect" presStyleLbl="node1" presStyleIdx="1" presStyleCnt="7"/>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Künstliche Intelligenz mit einfarbiger Füllung"/>
        </a:ext>
      </dgm:extLst>
    </dgm:pt>
    <dgm:pt modelId="{38A60DC0-B48B-40B1-9B47-294F46DF874D}" type="pres">
      <dgm:prSet presAssocID="{E1973BB7-1E95-4A2E-9D33-AE26554404A0}" presName="spaceRect" presStyleCnt="0"/>
      <dgm:spPr/>
    </dgm:pt>
    <dgm:pt modelId="{C4B1C96E-C9D4-4CE6-AB3A-0EBFA83E6B31}" type="pres">
      <dgm:prSet presAssocID="{E1973BB7-1E95-4A2E-9D33-AE26554404A0}" presName="parTx" presStyleLbl="revTx" presStyleIdx="1" presStyleCnt="7">
        <dgm:presLayoutVars>
          <dgm:chMax val="0"/>
          <dgm:chPref val="0"/>
        </dgm:presLayoutVars>
      </dgm:prSet>
      <dgm:spPr/>
    </dgm:pt>
    <dgm:pt modelId="{09409B27-6DFE-4E28-8290-167673F70A42}" type="pres">
      <dgm:prSet presAssocID="{21D6ACF7-4777-4311-8CFB-6D9A7042691A}" presName="sibTrans" presStyleCnt="0"/>
      <dgm:spPr/>
    </dgm:pt>
    <dgm:pt modelId="{DB85F36C-4CFF-4015-8F71-54B9082637DB}" type="pres">
      <dgm:prSet presAssocID="{077CF49B-5261-4127-8DCF-B7952C27DE75}" presName="compNode" presStyleCnt="0"/>
      <dgm:spPr/>
    </dgm:pt>
    <dgm:pt modelId="{2FF12F94-FCF5-471D-9C32-EEEDA58CDFBD}" type="pres">
      <dgm:prSet presAssocID="{077CF49B-5261-4127-8DCF-B7952C27DE75}" presName="bgRect" presStyleLbl="bgShp" presStyleIdx="2" presStyleCnt="7"/>
      <dgm:spPr/>
    </dgm:pt>
    <dgm:pt modelId="{3A19473D-4896-4D68-BFEB-0650E3909983}" type="pres">
      <dgm:prSet presAssocID="{077CF49B-5261-4127-8DCF-B7952C27DE75}" presName="iconRect" presStyleLbl="node1" presStyleIdx="2" presStyleCnt="7"/>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Gehirn im Kopf mit einfarbiger Füllung"/>
        </a:ext>
      </dgm:extLst>
    </dgm:pt>
    <dgm:pt modelId="{414B5D7C-6A84-4EDA-8968-F109996E35BF}" type="pres">
      <dgm:prSet presAssocID="{077CF49B-5261-4127-8DCF-B7952C27DE75}" presName="spaceRect" presStyleCnt="0"/>
      <dgm:spPr/>
    </dgm:pt>
    <dgm:pt modelId="{7BDB8196-6235-4C92-95DC-7D0DFD1E398C}" type="pres">
      <dgm:prSet presAssocID="{077CF49B-5261-4127-8DCF-B7952C27DE75}" presName="parTx" presStyleLbl="revTx" presStyleIdx="2" presStyleCnt="7">
        <dgm:presLayoutVars>
          <dgm:chMax val="0"/>
          <dgm:chPref val="0"/>
        </dgm:presLayoutVars>
      </dgm:prSet>
      <dgm:spPr/>
    </dgm:pt>
    <dgm:pt modelId="{691739D7-8F6A-4BF5-95AA-72A0E1301C47}" type="pres">
      <dgm:prSet presAssocID="{754059AA-1125-4EE5-BCA7-542EFF056877}" presName="sibTrans" presStyleCnt="0"/>
      <dgm:spPr/>
    </dgm:pt>
    <dgm:pt modelId="{B8127F29-F317-4D87-A4A2-E123ABA8BBBF}" type="pres">
      <dgm:prSet presAssocID="{F9C1AE7D-72F9-4074-BB11-3B5E57033EB7}" presName="compNode" presStyleCnt="0"/>
      <dgm:spPr/>
    </dgm:pt>
    <dgm:pt modelId="{238F26BE-00E4-4EE7-8F4F-A4A09A44E8D9}" type="pres">
      <dgm:prSet presAssocID="{F9C1AE7D-72F9-4074-BB11-3B5E57033EB7}" presName="bgRect" presStyleLbl="bgShp" presStyleIdx="3" presStyleCnt="7"/>
      <dgm:spPr/>
    </dgm:pt>
    <dgm:pt modelId="{B02FABF8-72A9-48C4-BF75-55452FB2C3FC}" type="pres">
      <dgm:prSet presAssocID="{F9C1AE7D-72F9-4074-BB11-3B5E57033EB7}" presName="iconRect" presStyleLbl="node1" presStyleIdx="3" presStyleCnt="7"/>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Prost mit einfarbiger Füllung"/>
        </a:ext>
      </dgm:extLst>
    </dgm:pt>
    <dgm:pt modelId="{A13911DD-7ABB-43FA-9194-1B73805FA5AB}" type="pres">
      <dgm:prSet presAssocID="{F9C1AE7D-72F9-4074-BB11-3B5E57033EB7}" presName="spaceRect" presStyleCnt="0"/>
      <dgm:spPr/>
    </dgm:pt>
    <dgm:pt modelId="{59C5B29C-E5A6-497C-B93A-01848CD38361}" type="pres">
      <dgm:prSet presAssocID="{F9C1AE7D-72F9-4074-BB11-3B5E57033EB7}" presName="parTx" presStyleLbl="revTx" presStyleIdx="3" presStyleCnt="7">
        <dgm:presLayoutVars>
          <dgm:chMax val="0"/>
          <dgm:chPref val="0"/>
        </dgm:presLayoutVars>
      </dgm:prSet>
      <dgm:spPr/>
    </dgm:pt>
    <dgm:pt modelId="{52682CA8-E7DC-4FBA-8CD2-28C89E2A94DA}" type="pres">
      <dgm:prSet presAssocID="{15D4C847-BEBA-44EA-BBB2-12CEE8EF5E9E}" presName="sibTrans" presStyleCnt="0"/>
      <dgm:spPr/>
    </dgm:pt>
    <dgm:pt modelId="{D1A57A1E-8C5A-46C5-A8D4-03A05B006ADD}" type="pres">
      <dgm:prSet presAssocID="{BD9B57BB-1271-4D06-98CF-1E6DE58070BF}" presName="compNode" presStyleCnt="0"/>
      <dgm:spPr/>
    </dgm:pt>
    <dgm:pt modelId="{03B93EAE-E6D7-4AB6-9836-2DD5559DBCFF}" type="pres">
      <dgm:prSet presAssocID="{BD9B57BB-1271-4D06-98CF-1E6DE58070BF}" presName="bgRect" presStyleLbl="bgShp" presStyleIdx="4" presStyleCnt="7" custLinFactNeighborX="2750" custLinFactNeighborY="1658"/>
      <dgm:spPr/>
    </dgm:pt>
    <dgm:pt modelId="{DA7292D8-847B-4BDD-BB38-23D8584E048C}" type="pres">
      <dgm:prSet presAssocID="{BD9B57BB-1271-4D06-98CF-1E6DE58070BF}" presName="iconRect" presStyleLbl="node1" presStyleIdx="4" presStyleCnt="7"/>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Roboter mit einfarbiger Füllung"/>
        </a:ext>
      </dgm:extLst>
    </dgm:pt>
    <dgm:pt modelId="{C2A2B956-5A5E-4972-B774-8A46B99118B1}" type="pres">
      <dgm:prSet presAssocID="{BD9B57BB-1271-4D06-98CF-1E6DE58070BF}" presName="spaceRect" presStyleCnt="0"/>
      <dgm:spPr/>
    </dgm:pt>
    <dgm:pt modelId="{CA8DF66D-9F2A-4F2B-ADE2-8FD616B6EA51}" type="pres">
      <dgm:prSet presAssocID="{BD9B57BB-1271-4D06-98CF-1E6DE58070BF}" presName="parTx" presStyleLbl="revTx" presStyleIdx="4" presStyleCnt="7">
        <dgm:presLayoutVars>
          <dgm:chMax val="0"/>
          <dgm:chPref val="0"/>
        </dgm:presLayoutVars>
      </dgm:prSet>
      <dgm:spPr/>
    </dgm:pt>
    <dgm:pt modelId="{6A276826-23FF-4CD8-B806-989C6D1AF1DA}" type="pres">
      <dgm:prSet presAssocID="{74910A40-5144-4ABA-B62C-A1899AA29E4B}" presName="sibTrans" presStyleCnt="0"/>
      <dgm:spPr/>
    </dgm:pt>
    <dgm:pt modelId="{D0CC3D6F-1795-4E23-A698-453589B8A595}" type="pres">
      <dgm:prSet presAssocID="{765DCD5A-4C3C-4960-97E1-1F42DCD370C1}" presName="compNode" presStyleCnt="0"/>
      <dgm:spPr/>
    </dgm:pt>
    <dgm:pt modelId="{6EEC035D-610F-4BBA-AF9F-20A6B410C5A8}" type="pres">
      <dgm:prSet presAssocID="{765DCD5A-4C3C-4960-97E1-1F42DCD370C1}" presName="bgRect" presStyleLbl="bgShp" presStyleIdx="5" presStyleCnt="7"/>
      <dgm:spPr/>
    </dgm:pt>
    <dgm:pt modelId="{D33D59D1-1190-49A0-9D67-9F9CD49F9BDD}" type="pres">
      <dgm:prSet presAssocID="{765DCD5A-4C3C-4960-97E1-1F42DCD370C1}" presName="iconRect" presStyleLbl="node1" presStyleIdx="5" presStyleCnt="7"/>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Person mit Idee mit einfarbiger Füllung"/>
        </a:ext>
      </dgm:extLst>
    </dgm:pt>
    <dgm:pt modelId="{7F29FE5D-B3EF-4133-A91E-6FB0A260F1F3}" type="pres">
      <dgm:prSet presAssocID="{765DCD5A-4C3C-4960-97E1-1F42DCD370C1}" presName="spaceRect" presStyleCnt="0"/>
      <dgm:spPr/>
    </dgm:pt>
    <dgm:pt modelId="{AD60D9E3-6011-440F-8BB8-8305D3EAA9BE}" type="pres">
      <dgm:prSet presAssocID="{765DCD5A-4C3C-4960-97E1-1F42DCD370C1}" presName="parTx" presStyleLbl="revTx" presStyleIdx="5" presStyleCnt="7">
        <dgm:presLayoutVars>
          <dgm:chMax val="0"/>
          <dgm:chPref val="0"/>
        </dgm:presLayoutVars>
      </dgm:prSet>
      <dgm:spPr/>
    </dgm:pt>
    <dgm:pt modelId="{CE4F7E97-9D05-4DBA-BFBD-779CF0AD2C5C}" type="pres">
      <dgm:prSet presAssocID="{BFF9D120-E414-40E0-9C1B-57E2DF908169}" presName="sibTrans" presStyleCnt="0"/>
      <dgm:spPr/>
    </dgm:pt>
    <dgm:pt modelId="{EF5EEDFA-8775-4BF8-8607-30C967EB2DE2}" type="pres">
      <dgm:prSet presAssocID="{89243BCE-CBDC-4D21-827E-1B3AFE95F0FD}" presName="compNode" presStyleCnt="0"/>
      <dgm:spPr/>
    </dgm:pt>
    <dgm:pt modelId="{6752BD8D-47D0-4C56-8E9D-B58219CD850E}" type="pres">
      <dgm:prSet presAssocID="{89243BCE-CBDC-4D21-827E-1B3AFE95F0FD}" presName="bgRect" presStyleLbl="bgShp" presStyleIdx="6" presStyleCnt="7"/>
      <dgm:spPr/>
    </dgm:pt>
    <dgm:pt modelId="{0C510351-9D98-4438-BC3B-B993D5A8B353}" type="pres">
      <dgm:prSet presAssocID="{89243BCE-CBDC-4D21-827E-1B3AFE95F0FD}" presName="iconRect" presStyleLbl="node1" presStyleIdx="6" presStyleCnt="7"/>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Roboter mit einfarbiger Füllung"/>
        </a:ext>
      </dgm:extLst>
    </dgm:pt>
    <dgm:pt modelId="{29237E95-578F-439E-AD9F-4093C80FF393}" type="pres">
      <dgm:prSet presAssocID="{89243BCE-CBDC-4D21-827E-1B3AFE95F0FD}" presName="spaceRect" presStyleCnt="0"/>
      <dgm:spPr/>
    </dgm:pt>
    <dgm:pt modelId="{BE995C97-D696-40CD-8FFB-1AC61F727790}" type="pres">
      <dgm:prSet presAssocID="{89243BCE-CBDC-4D21-827E-1B3AFE95F0FD}" presName="parTx" presStyleLbl="revTx" presStyleIdx="6" presStyleCnt="7" custLinFactY="-26539" custLinFactNeighborX="493" custLinFactNeighborY="-100000">
        <dgm:presLayoutVars>
          <dgm:chMax val="0"/>
          <dgm:chPref val="0"/>
        </dgm:presLayoutVars>
      </dgm:prSet>
      <dgm:spPr/>
    </dgm:pt>
  </dgm:ptLst>
  <dgm:cxnLst>
    <dgm:cxn modelId="{846A8310-8CDE-4285-8388-2518A8D99265}" type="presOf" srcId="{E1973BB7-1E95-4A2E-9D33-AE26554404A0}" destId="{C4B1C96E-C9D4-4CE6-AB3A-0EBFA83E6B31}" srcOrd="0" destOrd="0" presId="urn:microsoft.com/office/officeart/2018/2/layout/IconVerticalSolidList"/>
    <dgm:cxn modelId="{2085A329-4BC8-490D-9381-FE68CB3553F4}" type="presOf" srcId="{89243BCE-CBDC-4D21-827E-1B3AFE95F0FD}" destId="{BE995C97-D696-40CD-8FFB-1AC61F727790}" srcOrd="0" destOrd="0" presId="urn:microsoft.com/office/officeart/2018/2/layout/IconVerticalSolidList"/>
    <dgm:cxn modelId="{44C3473E-8045-4F46-B754-E4D2265708DC}" type="presOf" srcId="{F65285AC-D6B9-490F-A2CD-29F8204AA6DA}" destId="{1435AE9B-C6AE-4D58-A7EC-DA5EA3DDA03A}" srcOrd="0" destOrd="0" presId="urn:microsoft.com/office/officeart/2018/2/layout/IconVerticalSolidList"/>
    <dgm:cxn modelId="{9F2E4341-B47B-4D4F-9462-82420CD03916}" srcId="{382FE1EF-4C64-4255-A58C-A8B3A7CDD659}" destId="{BD9B57BB-1271-4D06-98CF-1E6DE58070BF}" srcOrd="4" destOrd="0" parTransId="{BB41700D-27CD-4375-AE20-AAADC7052530}" sibTransId="{74910A40-5144-4ABA-B62C-A1899AA29E4B}"/>
    <dgm:cxn modelId="{5417CF63-E0EC-49F4-B0F9-C502131917C3}" srcId="{382FE1EF-4C64-4255-A58C-A8B3A7CDD659}" destId="{077CF49B-5261-4127-8DCF-B7952C27DE75}" srcOrd="2" destOrd="0" parTransId="{334F2962-0047-4575-A3CE-F09BD329A11E}" sibTransId="{754059AA-1125-4EE5-BCA7-542EFF056877}"/>
    <dgm:cxn modelId="{80D94F54-F2E5-437F-AEEA-205342399CF1}" type="presOf" srcId="{077CF49B-5261-4127-8DCF-B7952C27DE75}" destId="{7BDB8196-6235-4C92-95DC-7D0DFD1E398C}" srcOrd="0" destOrd="0" presId="urn:microsoft.com/office/officeart/2018/2/layout/IconVerticalSolidList"/>
    <dgm:cxn modelId="{DBAE1C76-FB63-4FB7-AD48-1CA623C37294}" srcId="{382FE1EF-4C64-4255-A58C-A8B3A7CDD659}" destId="{F9C1AE7D-72F9-4074-BB11-3B5E57033EB7}" srcOrd="3" destOrd="0" parTransId="{CA01DD2A-2FDF-4EEF-B295-05BDDD59B07C}" sibTransId="{15D4C847-BEBA-44EA-BBB2-12CEE8EF5E9E}"/>
    <dgm:cxn modelId="{A6C44288-BAB7-4944-85BC-0ECB20501F95}" type="presOf" srcId="{382FE1EF-4C64-4255-A58C-A8B3A7CDD659}" destId="{C2ACB9CA-7889-488B-A160-B9AF11841DE5}" srcOrd="0" destOrd="0" presId="urn:microsoft.com/office/officeart/2018/2/layout/IconVerticalSolidList"/>
    <dgm:cxn modelId="{EFD92F97-7005-4FEE-9DEB-5E0342F7F69D}" srcId="{382FE1EF-4C64-4255-A58C-A8B3A7CDD659}" destId="{F65285AC-D6B9-490F-A2CD-29F8204AA6DA}" srcOrd="0" destOrd="0" parTransId="{C84E3C6E-15A4-4999-8C8D-8B3EB470297A}" sibTransId="{84F23A6D-5B20-4E67-874D-F73861BC9D84}"/>
    <dgm:cxn modelId="{FA56BDA0-0D71-4CEF-A544-237F10397FA6}" type="presOf" srcId="{765DCD5A-4C3C-4960-97E1-1F42DCD370C1}" destId="{AD60D9E3-6011-440F-8BB8-8305D3EAA9BE}" srcOrd="0" destOrd="0" presId="urn:microsoft.com/office/officeart/2018/2/layout/IconVerticalSolidList"/>
    <dgm:cxn modelId="{4BF732AC-7E37-4AAD-BB55-A8CE37C1C9A1}" srcId="{382FE1EF-4C64-4255-A58C-A8B3A7CDD659}" destId="{89243BCE-CBDC-4D21-827E-1B3AFE95F0FD}" srcOrd="6" destOrd="0" parTransId="{B89E1636-4C19-4670-A805-C587BF3BD9B5}" sibTransId="{A3F20DF4-5738-40E6-ABBD-96FAD313220D}"/>
    <dgm:cxn modelId="{A1AEF8B3-266E-4AE4-904A-7F8B2D7C8112}" type="presOf" srcId="{BD9B57BB-1271-4D06-98CF-1E6DE58070BF}" destId="{CA8DF66D-9F2A-4F2B-ADE2-8FD616B6EA51}" srcOrd="0" destOrd="0" presId="urn:microsoft.com/office/officeart/2018/2/layout/IconVerticalSolidList"/>
    <dgm:cxn modelId="{67C35CC1-4C1B-4F66-B0DB-2321E6CD8CB5}" srcId="{382FE1EF-4C64-4255-A58C-A8B3A7CDD659}" destId="{E1973BB7-1E95-4A2E-9D33-AE26554404A0}" srcOrd="1" destOrd="0" parTransId="{2325C95D-C03C-4B7B-AA64-40B4A5DEE878}" sibTransId="{21D6ACF7-4777-4311-8CFB-6D9A7042691A}"/>
    <dgm:cxn modelId="{9CAF54C9-7FAA-45EC-85A3-F1E029F408B9}" srcId="{382FE1EF-4C64-4255-A58C-A8B3A7CDD659}" destId="{765DCD5A-4C3C-4960-97E1-1F42DCD370C1}" srcOrd="5" destOrd="0" parTransId="{DFC4BB60-D6E5-4059-93F6-358061AAA07D}" sibTransId="{BFF9D120-E414-40E0-9C1B-57E2DF908169}"/>
    <dgm:cxn modelId="{6CC664F3-0CCA-4D0B-A77F-108EB8B2879C}" type="presOf" srcId="{F9C1AE7D-72F9-4074-BB11-3B5E57033EB7}" destId="{59C5B29C-E5A6-497C-B93A-01848CD38361}" srcOrd="0" destOrd="0" presId="urn:microsoft.com/office/officeart/2018/2/layout/IconVerticalSolidList"/>
    <dgm:cxn modelId="{E01D611C-0CCB-4F5C-9E4F-FBD948EA7589}" type="presParOf" srcId="{C2ACB9CA-7889-488B-A160-B9AF11841DE5}" destId="{0A612232-8D1B-460F-BD84-D93302AF78B1}" srcOrd="0" destOrd="0" presId="urn:microsoft.com/office/officeart/2018/2/layout/IconVerticalSolidList"/>
    <dgm:cxn modelId="{F98C096C-39DE-45E2-BBA2-886938775DB7}" type="presParOf" srcId="{0A612232-8D1B-460F-BD84-D93302AF78B1}" destId="{AC5E1ACF-E129-44C0-B1D3-2DE312384F72}" srcOrd="0" destOrd="0" presId="urn:microsoft.com/office/officeart/2018/2/layout/IconVerticalSolidList"/>
    <dgm:cxn modelId="{644C43BD-4883-4B24-8A79-9AB895DB95D6}" type="presParOf" srcId="{0A612232-8D1B-460F-BD84-D93302AF78B1}" destId="{F5C9A51A-F762-4E73-B06F-F07D4ED116D2}" srcOrd="1" destOrd="0" presId="urn:microsoft.com/office/officeart/2018/2/layout/IconVerticalSolidList"/>
    <dgm:cxn modelId="{E2CE1598-0374-4B92-80DB-74CAFA1736F6}" type="presParOf" srcId="{0A612232-8D1B-460F-BD84-D93302AF78B1}" destId="{FA3F81C8-EC15-4A71-865B-F1A3449DF1DD}" srcOrd="2" destOrd="0" presId="urn:microsoft.com/office/officeart/2018/2/layout/IconVerticalSolidList"/>
    <dgm:cxn modelId="{CC5625C3-BDB0-4DCA-AD88-1A3030C55988}" type="presParOf" srcId="{0A612232-8D1B-460F-BD84-D93302AF78B1}" destId="{1435AE9B-C6AE-4D58-A7EC-DA5EA3DDA03A}" srcOrd="3" destOrd="0" presId="urn:microsoft.com/office/officeart/2018/2/layout/IconVerticalSolidList"/>
    <dgm:cxn modelId="{3492A7C8-2EAF-4254-B8B6-34FC963499B1}" type="presParOf" srcId="{C2ACB9CA-7889-488B-A160-B9AF11841DE5}" destId="{9C8D779C-EB8C-411C-B7D2-059EE20B3879}" srcOrd="1" destOrd="0" presId="urn:microsoft.com/office/officeart/2018/2/layout/IconVerticalSolidList"/>
    <dgm:cxn modelId="{3BDE2934-913C-48B1-861C-CB9591F4C7D2}" type="presParOf" srcId="{C2ACB9CA-7889-488B-A160-B9AF11841DE5}" destId="{FD793AB2-7468-4CC0-B8F7-A4FA3EDCF06C}" srcOrd="2" destOrd="0" presId="urn:microsoft.com/office/officeart/2018/2/layout/IconVerticalSolidList"/>
    <dgm:cxn modelId="{B5F07E40-8B34-4AB5-B64B-95AAECEB8F20}" type="presParOf" srcId="{FD793AB2-7468-4CC0-B8F7-A4FA3EDCF06C}" destId="{F9667E3A-E730-4F19-AA20-6FD744BF0C8A}" srcOrd="0" destOrd="0" presId="urn:microsoft.com/office/officeart/2018/2/layout/IconVerticalSolidList"/>
    <dgm:cxn modelId="{D1EBB195-8CFB-437F-9D8B-1FE66C75BDFA}" type="presParOf" srcId="{FD793AB2-7468-4CC0-B8F7-A4FA3EDCF06C}" destId="{64956176-4967-4F7C-B783-09A23009544F}" srcOrd="1" destOrd="0" presId="urn:microsoft.com/office/officeart/2018/2/layout/IconVerticalSolidList"/>
    <dgm:cxn modelId="{0A407903-A92F-4311-B31B-49C0A84DB979}" type="presParOf" srcId="{FD793AB2-7468-4CC0-B8F7-A4FA3EDCF06C}" destId="{38A60DC0-B48B-40B1-9B47-294F46DF874D}" srcOrd="2" destOrd="0" presId="urn:microsoft.com/office/officeart/2018/2/layout/IconVerticalSolidList"/>
    <dgm:cxn modelId="{813F7DD0-880E-46D0-A924-2FBDD080121C}" type="presParOf" srcId="{FD793AB2-7468-4CC0-B8F7-A4FA3EDCF06C}" destId="{C4B1C96E-C9D4-4CE6-AB3A-0EBFA83E6B31}" srcOrd="3" destOrd="0" presId="urn:microsoft.com/office/officeart/2018/2/layout/IconVerticalSolidList"/>
    <dgm:cxn modelId="{77373636-40D0-48BB-8452-B1121305BE4F}" type="presParOf" srcId="{C2ACB9CA-7889-488B-A160-B9AF11841DE5}" destId="{09409B27-6DFE-4E28-8290-167673F70A42}" srcOrd="3" destOrd="0" presId="urn:microsoft.com/office/officeart/2018/2/layout/IconVerticalSolidList"/>
    <dgm:cxn modelId="{504CB058-59BB-4BA0-B1A2-ECB7D45F02E4}" type="presParOf" srcId="{C2ACB9CA-7889-488B-A160-B9AF11841DE5}" destId="{DB85F36C-4CFF-4015-8F71-54B9082637DB}" srcOrd="4" destOrd="0" presId="urn:microsoft.com/office/officeart/2018/2/layout/IconVerticalSolidList"/>
    <dgm:cxn modelId="{046347F9-C9D0-40A2-B39B-BB03D3F625CD}" type="presParOf" srcId="{DB85F36C-4CFF-4015-8F71-54B9082637DB}" destId="{2FF12F94-FCF5-471D-9C32-EEEDA58CDFBD}" srcOrd="0" destOrd="0" presId="urn:microsoft.com/office/officeart/2018/2/layout/IconVerticalSolidList"/>
    <dgm:cxn modelId="{E61211F5-103C-4563-AD94-DCF83158704D}" type="presParOf" srcId="{DB85F36C-4CFF-4015-8F71-54B9082637DB}" destId="{3A19473D-4896-4D68-BFEB-0650E3909983}" srcOrd="1" destOrd="0" presId="urn:microsoft.com/office/officeart/2018/2/layout/IconVerticalSolidList"/>
    <dgm:cxn modelId="{71260D73-FD1F-47D7-89ED-CBDF98338769}" type="presParOf" srcId="{DB85F36C-4CFF-4015-8F71-54B9082637DB}" destId="{414B5D7C-6A84-4EDA-8968-F109996E35BF}" srcOrd="2" destOrd="0" presId="urn:microsoft.com/office/officeart/2018/2/layout/IconVerticalSolidList"/>
    <dgm:cxn modelId="{B727F24E-D730-4FA3-B2AD-31C48B8AD886}" type="presParOf" srcId="{DB85F36C-4CFF-4015-8F71-54B9082637DB}" destId="{7BDB8196-6235-4C92-95DC-7D0DFD1E398C}" srcOrd="3" destOrd="0" presId="urn:microsoft.com/office/officeart/2018/2/layout/IconVerticalSolidList"/>
    <dgm:cxn modelId="{6B881364-A1B5-4207-8E57-F690F0388F9E}" type="presParOf" srcId="{C2ACB9CA-7889-488B-A160-B9AF11841DE5}" destId="{691739D7-8F6A-4BF5-95AA-72A0E1301C47}" srcOrd="5" destOrd="0" presId="urn:microsoft.com/office/officeart/2018/2/layout/IconVerticalSolidList"/>
    <dgm:cxn modelId="{A1BF53D8-B864-4E40-A619-CBDE82FD8735}" type="presParOf" srcId="{C2ACB9CA-7889-488B-A160-B9AF11841DE5}" destId="{B8127F29-F317-4D87-A4A2-E123ABA8BBBF}" srcOrd="6" destOrd="0" presId="urn:microsoft.com/office/officeart/2018/2/layout/IconVerticalSolidList"/>
    <dgm:cxn modelId="{CD567A26-E8A4-4CEF-8B93-AD779CB9F56A}" type="presParOf" srcId="{B8127F29-F317-4D87-A4A2-E123ABA8BBBF}" destId="{238F26BE-00E4-4EE7-8F4F-A4A09A44E8D9}" srcOrd="0" destOrd="0" presId="urn:microsoft.com/office/officeart/2018/2/layout/IconVerticalSolidList"/>
    <dgm:cxn modelId="{23224178-532B-4A57-BE94-1DDAA361D662}" type="presParOf" srcId="{B8127F29-F317-4D87-A4A2-E123ABA8BBBF}" destId="{B02FABF8-72A9-48C4-BF75-55452FB2C3FC}" srcOrd="1" destOrd="0" presId="urn:microsoft.com/office/officeart/2018/2/layout/IconVerticalSolidList"/>
    <dgm:cxn modelId="{5DE7039D-C1F4-4EAE-842E-00B5FDE9F3C3}" type="presParOf" srcId="{B8127F29-F317-4D87-A4A2-E123ABA8BBBF}" destId="{A13911DD-7ABB-43FA-9194-1B73805FA5AB}" srcOrd="2" destOrd="0" presId="urn:microsoft.com/office/officeart/2018/2/layout/IconVerticalSolidList"/>
    <dgm:cxn modelId="{76C609E9-E6A7-4540-A4A2-74C8BD2AD0B6}" type="presParOf" srcId="{B8127F29-F317-4D87-A4A2-E123ABA8BBBF}" destId="{59C5B29C-E5A6-497C-B93A-01848CD38361}" srcOrd="3" destOrd="0" presId="urn:microsoft.com/office/officeart/2018/2/layout/IconVerticalSolidList"/>
    <dgm:cxn modelId="{F8322A53-E191-4CC6-9C18-3F3B7388BFE5}" type="presParOf" srcId="{C2ACB9CA-7889-488B-A160-B9AF11841DE5}" destId="{52682CA8-E7DC-4FBA-8CD2-28C89E2A94DA}" srcOrd="7" destOrd="0" presId="urn:microsoft.com/office/officeart/2018/2/layout/IconVerticalSolidList"/>
    <dgm:cxn modelId="{7CDD962D-6EDF-4F87-81B0-D6E9C010CFD1}" type="presParOf" srcId="{C2ACB9CA-7889-488B-A160-B9AF11841DE5}" destId="{D1A57A1E-8C5A-46C5-A8D4-03A05B006ADD}" srcOrd="8" destOrd="0" presId="urn:microsoft.com/office/officeart/2018/2/layout/IconVerticalSolidList"/>
    <dgm:cxn modelId="{06AFF8CB-B86A-4B25-9340-FE0628E5B2D0}" type="presParOf" srcId="{D1A57A1E-8C5A-46C5-A8D4-03A05B006ADD}" destId="{03B93EAE-E6D7-4AB6-9836-2DD5559DBCFF}" srcOrd="0" destOrd="0" presId="urn:microsoft.com/office/officeart/2018/2/layout/IconVerticalSolidList"/>
    <dgm:cxn modelId="{F66A5506-8E31-4577-BA22-0D9AC4D0D9E8}" type="presParOf" srcId="{D1A57A1E-8C5A-46C5-A8D4-03A05B006ADD}" destId="{DA7292D8-847B-4BDD-BB38-23D8584E048C}" srcOrd="1" destOrd="0" presId="urn:microsoft.com/office/officeart/2018/2/layout/IconVerticalSolidList"/>
    <dgm:cxn modelId="{C2767185-644A-400D-8B29-A8A9C6221439}" type="presParOf" srcId="{D1A57A1E-8C5A-46C5-A8D4-03A05B006ADD}" destId="{C2A2B956-5A5E-4972-B774-8A46B99118B1}" srcOrd="2" destOrd="0" presId="urn:microsoft.com/office/officeart/2018/2/layout/IconVerticalSolidList"/>
    <dgm:cxn modelId="{C2FE6AF5-FA7F-4975-AE41-6B54C8B473AF}" type="presParOf" srcId="{D1A57A1E-8C5A-46C5-A8D4-03A05B006ADD}" destId="{CA8DF66D-9F2A-4F2B-ADE2-8FD616B6EA51}" srcOrd="3" destOrd="0" presId="urn:microsoft.com/office/officeart/2018/2/layout/IconVerticalSolidList"/>
    <dgm:cxn modelId="{C934B3D1-5A4E-426F-84DF-A5C8FC1AEB75}" type="presParOf" srcId="{C2ACB9CA-7889-488B-A160-B9AF11841DE5}" destId="{6A276826-23FF-4CD8-B806-989C6D1AF1DA}" srcOrd="9" destOrd="0" presId="urn:microsoft.com/office/officeart/2018/2/layout/IconVerticalSolidList"/>
    <dgm:cxn modelId="{95B7AC5F-12C4-422D-A6C7-9E187EBCB88C}" type="presParOf" srcId="{C2ACB9CA-7889-488B-A160-B9AF11841DE5}" destId="{D0CC3D6F-1795-4E23-A698-453589B8A595}" srcOrd="10" destOrd="0" presId="urn:microsoft.com/office/officeart/2018/2/layout/IconVerticalSolidList"/>
    <dgm:cxn modelId="{CD6648C6-1BC8-4063-A4DA-161E909F2B0F}" type="presParOf" srcId="{D0CC3D6F-1795-4E23-A698-453589B8A595}" destId="{6EEC035D-610F-4BBA-AF9F-20A6B410C5A8}" srcOrd="0" destOrd="0" presId="urn:microsoft.com/office/officeart/2018/2/layout/IconVerticalSolidList"/>
    <dgm:cxn modelId="{68CA0C9C-DC06-4B56-AEAA-6F34DEAB175C}" type="presParOf" srcId="{D0CC3D6F-1795-4E23-A698-453589B8A595}" destId="{D33D59D1-1190-49A0-9D67-9F9CD49F9BDD}" srcOrd="1" destOrd="0" presId="urn:microsoft.com/office/officeart/2018/2/layout/IconVerticalSolidList"/>
    <dgm:cxn modelId="{1C91A7D9-F816-4807-B4F4-247228A39585}" type="presParOf" srcId="{D0CC3D6F-1795-4E23-A698-453589B8A595}" destId="{7F29FE5D-B3EF-4133-A91E-6FB0A260F1F3}" srcOrd="2" destOrd="0" presId="urn:microsoft.com/office/officeart/2018/2/layout/IconVerticalSolidList"/>
    <dgm:cxn modelId="{E8BDCAD3-1F2C-4154-ABBD-B88D2F905D10}" type="presParOf" srcId="{D0CC3D6F-1795-4E23-A698-453589B8A595}" destId="{AD60D9E3-6011-440F-8BB8-8305D3EAA9BE}" srcOrd="3" destOrd="0" presId="urn:microsoft.com/office/officeart/2018/2/layout/IconVerticalSolidList"/>
    <dgm:cxn modelId="{C0595404-53D4-497E-9AA0-28D414C0F934}" type="presParOf" srcId="{C2ACB9CA-7889-488B-A160-B9AF11841DE5}" destId="{CE4F7E97-9D05-4DBA-BFBD-779CF0AD2C5C}" srcOrd="11" destOrd="0" presId="urn:microsoft.com/office/officeart/2018/2/layout/IconVerticalSolidList"/>
    <dgm:cxn modelId="{DB280B0B-D054-4551-9A44-B79BD5D46B9B}" type="presParOf" srcId="{C2ACB9CA-7889-488B-A160-B9AF11841DE5}" destId="{EF5EEDFA-8775-4BF8-8607-30C967EB2DE2}" srcOrd="12" destOrd="0" presId="urn:microsoft.com/office/officeart/2018/2/layout/IconVerticalSolidList"/>
    <dgm:cxn modelId="{5EA43754-27F1-475B-872A-60B3CBB8C45F}" type="presParOf" srcId="{EF5EEDFA-8775-4BF8-8607-30C967EB2DE2}" destId="{6752BD8D-47D0-4C56-8E9D-B58219CD850E}" srcOrd="0" destOrd="0" presId="urn:microsoft.com/office/officeart/2018/2/layout/IconVerticalSolidList"/>
    <dgm:cxn modelId="{3B08F986-4E70-4EF2-BD50-B59F339CAF43}" type="presParOf" srcId="{EF5EEDFA-8775-4BF8-8607-30C967EB2DE2}" destId="{0C510351-9D98-4438-BC3B-B993D5A8B353}" srcOrd="1" destOrd="0" presId="urn:microsoft.com/office/officeart/2018/2/layout/IconVerticalSolidList"/>
    <dgm:cxn modelId="{E63D7D05-B10E-4953-B87B-E9F97B62A5FC}" type="presParOf" srcId="{EF5EEDFA-8775-4BF8-8607-30C967EB2DE2}" destId="{29237E95-578F-439E-AD9F-4093C80FF393}" srcOrd="2" destOrd="0" presId="urn:microsoft.com/office/officeart/2018/2/layout/IconVerticalSolidList"/>
    <dgm:cxn modelId="{5EB2B79B-DD5C-4B30-B882-91137F9185DC}" type="presParOf" srcId="{EF5EEDFA-8775-4BF8-8607-30C967EB2DE2}" destId="{BE995C97-D696-40CD-8FFB-1AC61F72779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E36360DE-66C9-4B86-834F-DD6010A7C368}"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de-DE"/>
        </a:p>
      </dgm:t>
    </dgm:pt>
    <dgm:pt modelId="{E8B5E678-2C9D-4479-B265-2199A628BD70}">
      <dgm:prSet/>
      <dgm:spPr/>
      <dgm:t>
        <a:bodyPr/>
        <a:lstStyle/>
        <a:p>
          <a:r>
            <a:rPr lang="de-DE"/>
            <a:t>Tipp: Homepage-Baukasten (ohne IT-Kenntnisse kann mit wenig Aufwand eine professionelle Homepage aufgebaut werden</a:t>
          </a:r>
        </a:p>
      </dgm:t>
    </dgm:pt>
    <dgm:pt modelId="{FC42FE24-BA73-4D9C-A200-0D2098C8CBAB}" type="parTrans" cxnId="{7E9E72CC-3BA9-416F-BEF6-A384D27E7A13}">
      <dgm:prSet/>
      <dgm:spPr/>
      <dgm:t>
        <a:bodyPr/>
        <a:lstStyle/>
        <a:p>
          <a:endParaRPr lang="de-DE"/>
        </a:p>
      </dgm:t>
    </dgm:pt>
    <dgm:pt modelId="{ACF2B8F9-C513-4CFB-904E-82D79091F784}" type="sibTrans" cxnId="{7E9E72CC-3BA9-416F-BEF6-A384D27E7A13}">
      <dgm:prSet/>
      <dgm:spPr/>
      <dgm:t>
        <a:bodyPr/>
        <a:lstStyle/>
        <a:p>
          <a:endParaRPr lang="de-DE"/>
        </a:p>
      </dgm:t>
    </dgm:pt>
    <dgm:pt modelId="{9BFECDFD-1052-44D4-9E82-D621E4FCCF79}">
      <dgm:prSet/>
      <dgm:spPr/>
      <dgm:t>
        <a:bodyPr/>
        <a:lstStyle/>
        <a:p>
          <a:r>
            <a:rPr lang="de-DE"/>
            <a:t>Die Vereinssoftware von clubdesk hat einen einfachen Homepage-Baukasten kostenlos dabei</a:t>
          </a:r>
        </a:p>
      </dgm:t>
    </dgm:pt>
    <dgm:pt modelId="{625C9C16-AD62-4571-8E58-96389F93A6F4}" type="parTrans" cxnId="{756CC01F-C2EC-4A59-AD37-981342485D3C}">
      <dgm:prSet/>
      <dgm:spPr/>
      <dgm:t>
        <a:bodyPr/>
        <a:lstStyle/>
        <a:p>
          <a:endParaRPr lang="de-DE"/>
        </a:p>
      </dgm:t>
    </dgm:pt>
    <dgm:pt modelId="{8D9CB3BA-8FDE-4F4C-BB0F-DA07E3E571FF}" type="sibTrans" cxnId="{756CC01F-C2EC-4A59-AD37-981342485D3C}">
      <dgm:prSet/>
      <dgm:spPr/>
      <dgm:t>
        <a:bodyPr/>
        <a:lstStyle/>
        <a:p>
          <a:endParaRPr lang="de-DE"/>
        </a:p>
      </dgm:t>
    </dgm:pt>
    <dgm:pt modelId="{56F31E30-DD47-4E95-A50A-89BFA5DDF5CE}">
      <dgm:prSet/>
      <dgm:spPr/>
      <dgm:t>
        <a:bodyPr/>
        <a:lstStyle/>
        <a:p>
          <a:r>
            <a:rPr lang="de-DE" dirty="0"/>
            <a:t>Homepage von digital-</a:t>
          </a:r>
          <a:r>
            <a:rPr lang="de-DE" dirty="0" err="1"/>
            <a:t>fit.team</a:t>
          </a:r>
          <a:r>
            <a:rPr lang="de-DE" dirty="0"/>
            <a:t> wurde mit dem Homepage-Baukasten von </a:t>
          </a:r>
          <a:r>
            <a:rPr lang="de-DE" dirty="0">
              <a:hlinkClick xmlns:r="http://schemas.openxmlformats.org/officeDocument/2006/relationships" r:id="rId1"/>
            </a:rPr>
            <a:t>www.wix.com</a:t>
          </a:r>
          <a:r>
            <a:rPr lang="de-DE" dirty="0"/>
            <a:t> gebaut</a:t>
          </a:r>
        </a:p>
      </dgm:t>
    </dgm:pt>
    <dgm:pt modelId="{1856E467-AAF5-477D-BDE3-1918E0F470F5}" type="parTrans" cxnId="{1F75B66C-0E5C-4B97-A67A-5D82CA34C214}">
      <dgm:prSet/>
      <dgm:spPr/>
      <dgm:t>
        <a:bodyPr/>
        <a:lstStyle/>
        <a:p>
          <a:endParaRPr lang="de-DE"/>
        </a:p>
      </dgm:t>
    </dgm:pt>
    <dgm:pt modelId="{68024313-C53B-47C7-AE3E-C2B240C336FF}" type="sibTrans" cxnId="{1F75B66C-0E5C-4B97-A67A-5D82CA34C214}">
      <dgm:prSet/>
      <dgm:spPr/>
      <dgm:t>
        <a:bodyPr/>
        <a:lstStyle/>
        <a:p>
          <a:endParaRPr lang="de-DE"/>
        </a:p>
      </dgm:t>
    </dgm:pt>
    <dgm:pt modelId="{F5F835A9-6ACC-4D89-B33D-7E34DF78CD8D}">
      <dgm:prSet/>
      <dgm:spPr/>
      <dgm:t>
        <a:bodyPr/>
        <a:lstStyle/>
        <a:p>
          <a:r>
            <a:rPr lang="de-DE" dirty="0"/>
            <a:t>Top 5: Homepage-Baukästen: </a:t>
          </a:r>
          <a:r>
            <a:rPr lang="de-DE" dirty="0">
              <a:hlinkClick xmlns:r="http://schemas.openxmlformats.org/officeDocument/2006/relationships" r:id="rId2"/>
            </a:rPr>
            <a:t>Top5 Homepage Baukasten - Welcher ist der Beste?</a:t>
          </a:r>
          <a:endParaRPr lang="de-DE" dirty="0"/>
        </a:p>
      </dgm:t>
    </dgm:pt>
    <dgm:pt modelId="{45CB07AA-20C2-491D-A2D5-759CEACB62F2}" type="parTrans" cxnId="{C5BFC39D-B73B-42E8-B304-F87CA199D1EE}">
      <dgm:prSet/>
      <dgm:spPr/>
      <dgm:t>
        <a:bodyPr/>
        <a:lstStyle/>
        <a:p>
          <a:endParaRPr lang="de-DE"/>
        </a:p>
      </dgm:t>
    </dgm:pt>
    <dgm:pt modelId="{FB25A879-C13A-4CCB-AA51-A587D732557D}" type="sibTrans" cxnId="{C5BFC39D-B73B-42E8-B304-F87CA199D1EE}">
      <dgm:prSet/>
      <dgm:spPr/>
      <dgm:t>
        <a:bodyPr/>
        <a:lstStyle/>
        <a:p>
          <a:endParaRPr lang="de-DE"/>
        </a:p>
      </dgm:t>
    </dgm:pt>
    <dgm:pt modelId="{6323355A-D548-4CC7-9A44-C79A199E295D}" type="pres">
      <dgm:prSet presAssocID="{E36360DE-66C9-4B86-834F-DD6010A7C368}" presName="linear" presStyleCnt="0">
        <dgm:presLayoutVars>
          <dgm:animLvl val="lvl"/>
          <dgm:resizeHandles val="exact"/>
        </dgm:presLayoutVars>
      </dgm:prSet>
      <dgm:spPr/>
    </dgm:pt>
    <dgm:pt modelId="{3CE3ED35-DC91-4DF7-9416-B2BAFFD10F54}" type="pres">
      <dgm:prSet presAssocID="{E8B5E678-2C9D-4479-B265-2199A628BD70}" presName="parentText" presStyleLbl="node1" presStyleIdx="0" presStyleCnt="4">
        <dgm:presLayoutVars>
          <dgm:chMax val="0"/>
          <dgm:bulletEnabled val="1"/>
        </dgm:presLayoutVars>
      </dgm:prSet>
      <dgm:spPr/>
    </dgm:pt>
    <dgm:pt modelId="{1007973F-5017-4512-9019-FD0425AB5BD8}" type="pres">
      <dgm:prSet presAssocID="{ACF2B8F9-C513-4CFB-904E-82D79091F784}" presName="spacer" presStyleCnt="0"/>
      <dgm:spPr/>
    </dgm:pt>
    <dgm:pt modelId="{3D60B002-742B-4BC8-8CE0-AAF7266C883B}" type="pres">
      <dgm:prSet presAssocID="{9BFECDFD-1052-44D4-9E82-D621E4FCCF79}" presName="parentText" presStyleLbl="node1" presStyleIdx="1" presStyleCnt="4">
        <dgm:presLayoutVars>
          <dgm:chMax val="0"/>
          <dgm:bulletEnabled val="1"/>
        </dgm:presLayoutVars>
      </dgm:prSet>
      <dgm:spPr/>
    </dgm:pt>
    <dgm:pt modelId="{938DD48A-C711-4F23-B694-9D3F10234577}" type="pres">
      <dgm:prSet presAssocID="{8D9CB3BA-8FDE-4F4C-BB0F-DA07E3E571FF}" presName="spacer" presStyleCnt="0"/>
      <dgm:spPr/>
    </dgm:pt>
    <dgm:pt modelId="{F0C61845-D553-4459-8C2A-9F7B63976190}" type="pres">
      <dgm:prSet presAssocID="{56F31E30-DD47-4E95-A50A-89BFA5DDF5CE}" presName="parentText" presStyleLbl="node1" presStyleIdx="2" presStyleCnt="4">
        <dgm:presLayoutVars>
          <dgm:chMax val="0"/>
          <dgm:bulletEnabled val="1"/>
        </dgm:presLayoutVars>
      </dgm:prSet>
      <dgm:spPr/>
    </dgm:pt>
    <dgm:pt modelId="{DB94FDCB-69B7-40CC-A11C-08316A87086F}" type="pres">
      <dgm:prSet presAssocID="{68024313-C53B-47C7-AE3E-C2B240C336FF}" presName="spacer" presStyleCnt="0"/>
      <dgm:spPr/>
    </dgm:pt>
    <dgm:pt modelId="{C2F4834A-90FD-46AA-9920-D6F298C99FB9}" type="pres">
      <dgm:prSet presAssocID="{F5F835A9-6ACC-4D89-B33D-7E34DF78CD8D}" presName="parentText" presStyleLbl="node1" presStyleIdx="3" presStyleCnt="4">
        <dgm:presLayoutVars>
          <dgm:chMax val="0"/>
          <dgm:bulletEnabled val="1"/>
        </dgm:presLayoutVars>
      </dgm:prSet>
      <dgm:spPr/>
    </dgm:pt>
  </dgm:ptLst>
  <dgm:cxnLst>
    <dgm:cxn modelId="{756CC01F-C2EC-4A59-AD37-981342485D3C}" srcId="{E36360DE-66C9-4B86-834F-DD6010A7C368}" destId="{9BFECDFD-1052-44D4-9E82-D621E4FCCF79}" srcOrd="1" destOrd="0" parTransId="{625C9C16-AD62-4571-8E58-96389F93A6F4}" sibTransId="{8D9CB3BA-8FDE-4F4C-BB0F-DA07E3E571FF}"/>
    <dgm:cxn modelId="{036B7E25-B576-48F5-9195-DA5B2EEF20AD}" type="presOf" srcId="{E8B5E678-2C9D-4479-B265-2199A628BD70}" destId="{3CE3ED35-DC91-4DF7-9416-B2BAFFD10F54}" srcOrd="0" destOrd="0" presId="urn:microsoft.com/office/officeart/2005/8/layout/vList2"/>
    <dgm:cxn modelId="{1F75B66C-0E5C-4B97-A67A-5D82CA34C214}" srcId="{E36360DE-66C9-4B86-834F-DD6010A7C368}" destId="{56F31E30-DD47-4E95-A50A-89BFA5DDF5CE}" srcOrd="2" destOrd="0" parTransId="{1856E467-AAF5-477D-BDE3-1918E0F470F5}" sibTransId="{68024313-C53B-47C7-AE3E-C2B240C336FF}"/>
    <dgm:cxn modelId="{269AFB89-34C3-45F4-9568-9446A2C8203F}" type="presOf" srcId="{56F31E30-DD47-4E95-A50A-89BFA5DDF5CE}" destId="{F0C61845-D553-4459-8C2A-9F7B63976190}" srcOrd="0" destOrd="0" presId="urn:microsoft.com/office/officeart/2005/8/layout/vList2"/>
    <dgm:cxn modelId="{C5BFC39D-B73B-42E8-B304-F87CA199D1EE}" srcId="{E36360DE-66C9-4B86-834F-DD6010A7C368}" destId="{F5F835A9-6ACC-4D89-B33D-7E34DF78CD8D}" srcOrd="3" destOrd="0" parTransId="{45CB07AA-20C2-491D-A2D5-759CEACB62F2}" sibTransId="{FB25A879-C13A-4CCB-AA51-A587D732557D}"/>
    <dgm:cxn modelId="{C0782F9E-1F2E-45BA-9535-D8EE515C6853}" type="presOf" srcId="{9BFECDFD-1052-44D4-9E82-D621E4FCCF79}" destId="{3D60B002-742B-4BC8-8CE0-AAF7266C883B}" srcOrd="0" destOrd="0" presId="urn:microsoft.com/office/officeart/2005/8/layout/vList2"/>
    <dgm:cxn modelId="{3AAEFFC4-944A-43FD-827B-E8EEF48D0A6D}" type="presOf" srcId="{F5F835A9-6ACC-4D89-B33D-7E34DF78CD8D}" destId="{C2F4834A-90FD-46AA-9920-D6F298C99FB9}" srcOrd="0" destOrd="0" presId="urn:microsoft.com/office/officeart/2005/8/layout/vList2"/>
    <dgm:cxn modelId="{7E9E72CC-3BA9-416F-BEF6-A384D27E7A13}" srcId="{E36360DE-66C9-4B86-834F-DD6010A7C368}" destId="{E8B5E678-2C9D-4479-B265-2199A628BD70}" srcOrd="0" destOrd="0" parTransId="{FC42FE24-BA73-4D9C-A200-0D2098C8CBAB}" sibTransId="{ACF2B8F9-C513-4CFB-904E-82D79091F784}"/>
    <dgm:cxn modelId="{3229F6D8-EF79-49B4-B340-05B9D3387AB9}" type="presOf" srcId="{E36360DE-66C9-4B86-834F-DD6010A7C368}" destId="{6323355A-D548-4CC7-9A44-C79A199E295D}" srcOrd="0" destOrd="0" presId="urn:microsoft.com/office/officeart/2005/8/layout/vList2"/>
    <dgm:cxn modelId="{6B13CF4B-0FF9-480F-A86C-5CE18B80C356}" type="presParOf" srcId="{6323355A-D548-4CC7-9A44-C79A199E295D}" destId="{3CE3ED35-DC91-4DF7-9416-B2BAFFD10F54}" srcOrd="0" destOrd="0" presId="urn:microsoft.com/office/officeart/2005/8/layout/vList2"/>
    <dgm:cxn modelId="{11B73548-5D2C-45A4-BF88-C031D3F3A38C}" type="presParOf" srcId="{6323355A-D548-4CC7-9A44-C79A199E295D}" destId="{1007973F-5017-4512-9019-FD0425AB5BD8}" srcOrd="1" destOrd="0" presId="urn:microsoft.com/office/officeart/2005/8/layout/vList2"/>
    <dgm:cxn modelId="{A3DE21C5-256D-4CA8-B3FE-48D72BE025DF}" type="presParOf" srcId="{6323355A-D548-4CC7-9A44-C79A199E295D}" destId="{3D60B002-742B-4BC8-8CE0-AAF7266C883B}" srcOrd="2" destOrd="0" presId="urn:microsoft.com/office/officeart/2005/8/layout/vList2"/>
    <dgm:cxn modelId="{02DF6FC2-29FF-4A13-89E2-7429F43B6C03}" type="presParOf" srcId="{6323355A-D548-4CC7-9A44-C79A199E295D}" destId="{938DD48A-C711-4F23-B694-9D3F10234577}" srcOrd="3" destOrd="0" presId="urn:microsoft.com/office/officeart/2005/8/layout/vList2"/>
    <dgm:cxn modelId="{FCC46956-11FB-444F-A0B5-D049ABE28B3C}" type="presParOf" srcId="{6323355A-D548-4CC7-9A44-C79A199E295D}" destId="{F0C61845-D553-4459-8C2A-9F7B63976190}" srcOrd="4" destOrd="0" presId="urn:microsoft.com/office/officeart/2005/8/layout/vList2"/>
    <dgm:cxn modelId="{1AD4CB0C-40A2-4518-BF03-FF8BAF2F92B8}" type="presParOf" srcId="{6323355A-D548-4CC7-9A44-C79A199E295D}" destId="{DB94FDCB-69B7-40CC-A11C-08316A87086F}" srcOrd="5" destOrd="0" presId="urn:microsoft.com/office/officeart/2005/8/layout/vList2"/>
    <dgm:cxn modelId="{3103D016-BE50-48C1-8FF6-AD85349C137E}" type="presParOf" srcId="{6323355A-D548-4CC7-9A44-C79A199E295D}" destId="{C2F4834A-90FD-46AA-9920-D6F298C99FB9}"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A25B0663-5558-44C8-A7F8-07D4E30BB9DF}" type="doc">
      <dgm:prSet loTypeId="urn:microsoft.com/office/officeart/2005/8/layout/process1" loCatId="process" qsTypeId="urn:microsoft.com/office/officeart/2005/8/quickstyle/simple1" qsCatId="simple" csTypeId="urn:microsoft.com/office/officeart/2005/8/colors/colorful3" csCatId="colorful"/>
      <dgm:spPr/>
      <dgm:t>
        <a:bodyPr/>
        <a:lstStyle/>
        <a:p>
          <a:endParaRPr lang="de-DE"/>
        </a:p>
      </dgm:t>
    </dgm:pt>
    <dgm:pt modelId="{2C899A86-0663-4701-B3C7-C5BE93AC1C51}">
      <dgm:prSet/>
      <dgm:spPr/>
      <dgm:t>
        <a:bodyPr/>
        <a:lstStyle/>
        <a:p>
          <a:r>
            <a:rPr lang="de-DE" b="0" i="0"/>
            <a:t>Die rechtliche Lage: Arbeitgeber müssen </a:t>
          </a:r>
          <a:r>
            <a:rPr lang="de-DE" b="1" i="0"/>
            <a:t>Beginn, Ende und Dauer</a:t>
          </a:r>
          <a:r>
            <a:rPr lang="de-DE" b="0" i="0"/>
            <a:t> der täglichen Arbeitszeit der Arbeitnehmer am Tag der Arbeitsleistung </a:t>
          </a:r>
          <a:r>
            <a:rPr lang="de-DE" b="1" i="0"/>
            <a:t>elektronisch erfassen</a:t>
          </a:r>
          <a:r>
            <a:rPr lang="de-DE" b="0" i="0"/>
            <a:t>. „Elektronisch“ meint dabei neben Zeiterfassungstools und -apps auch Tabellenkalkulationsprogramme.</a:t>
          </a:r>
          <a:endParaRPr lang="de-DE"/>
        </a:p>
      </dgm:t>
    </dgm:pt>
    <dgm:pt modelId="{12FE08B5-3088-402C-BE93-165D718AC191}" type="parTrans" cxnId="{B6A96935-FC5A-4FBB-BD05-2ED530CA771E}">
      <dgm:prSet/>
      <dgm:spPr/>
      <dgm:t>
        <a:bodyPr/>
        <a:lstStyle/>
        <a:p>
          <a:endParaRPr lang="de-DE"/>
        </a:p>
      </dgm:t>
    </dgm:pt>
    <dgm:pt modelId="{2ECF9387-8BC1-4C49-94A9-34F1CF6B6376}" type="sibTrans" cxnId="{B6A96935-FC5A-4FBB-BD05-2ED530CA771E}">
      <dgm:prSet/>
      <dgm:spPr/>
      <dgm:t>
        <a:bodyPr/>
        <a:lstStyle/>
        <a:p>
          <a:endParaRPr lang="de-DE"/>
        </a:p>
      </dgm:t>
    </dgm:pt>
    <dgm:pt modelId="{A7B51962-3CF9-429B-BC2C-3C32F6C02321}">
      <dgm:prSet/>
      <dgm:spPr/>
      <dgm:t>
        <a:bodyPr/>
        <a:lstStyle/>
        <a:p>
          <a:r>
            <a:rPr lang="de-DE" b="0" i="0" dirty="0"/>
            <a:t>Im April 2023 legte das Bundesministerium für Arbeit und Soziales (BMAS) den </a:t>
          </a:r>
          <a:r>
            <a:rPr lang="de-DE" b="1" i="0" dirty="0"/>
            <a:t>Referentenentwurf </a:t>
          </a:r>
          <a:r>
            <a:rPr lang="de-DE" b="0" i="0" dirty="0"/>
            <a:t>eines Gesetzes zur Änderung des Arbeitszeitgesetzes vor, um konkrete Regelungen für die Erfassung der Arbeitszeit zu schaffen. Denn bisher fehlen klare Regelungen und Angaben dazu, wie die Zeiterfassung durchgeführt werden soll. </a:t>
          </a:r>
          <a:endParaRPr lang="de-DE" dirty="0"/>
        </a:p>
      </dgm:t>
    </dgm:pt>
    <dgm:pt modelId="{F3402741-51F2-4119-9A7F-C641264789A4}" type="parTrans" cxnId="{0D569729-BE5A-4DFB-A52C-9078A07A5BC9}">
      <dgm:prSet/>
      <dgm:spPr/>
      <dgm:t>
        <a:bodyPr/>
        <a:lstStyle/>
        <a:p>
          <a:endParaRPr lang="de-DE"/>
        </a:p>
      </dgm:t>
    </dgm:pt>
    <dgm:pt modelId="{BB374CDC-8434-4088-92C7-3383B711AF82}" type="sibTrans" cxnId="{0D569729-BE5A-4DFB-A52C-9078A07A5BC9}">
      <dgm:prSet/>
      <dgm:spPr/>
      <dgm:t>
        <a:bodyPr/>
        <a:lstStyle/>
        <a:p>
          <a:endParaRPr lang="de-DE"/>
        </a:p>
      </dgm:t>
    </dgm:pt>
    <dgm:pt modelId="{2F2597FA-B66C-4590-9F1A-63E6A8CB0B07}">
      <dgm:prSet/>
      <dgm:spPr/>
      <dgm:t>
        <a:bodyPr/>
        <a:lstStyle/>
        <a:p>
          <a:r>
            <a:rPr lang="de-DE" b="0" i="0"/>
            <a:t>Die Pflicht zur Arbeitszeiterfassung in elektronischer Form gilt erst </a:t>
          </a:r>
          <a:r>
            <a:rPr lang="de-DE" b="1" i="0"/>
            <a:t>e</a:t>
          </a:r>
          <a:r>
            <a:rPr lang="de-DE" b="0" i="0"/>
            <a:t>i</a:t>
          </a:r>
          <a:r>
            <a:rPr lang="de-DE" b="1" i="0"/>
            <a:t>n Jahr nach Inkrafttreten</a:t>
          </a:r>
          <a:r>
            <a:rPr lang="de-DE" b="0" i="0"/>
            <a:t> des Gesetzes, bei Unternehmen mit weniger als 250 Angestellten sind es </a:t>
          </a:r>
          <a:r>
            <a:rPr lang="de-DE" b="1" i="0"/>
            <a:t>zwei Jahre</a:t>
          </a:r>
          <a:r>
            <a:rPr lang="de-DE" b="0" i="0"/>
            <a:t>, bei weniger als 50 Beschäftigten </a:t>
          </a:r>
          <a:r>
            <a:rPr lang="de-DE" b="1" i="0"/>
            <a:t>fünf.</a:t>
          </a:r>
          <a:endParaRPr lang="de-DE"/>
        </a:p>
      </dgm:t>
    </dgm:pt>
    <dgm:pt modelId="{2C86FCD1-59CA-411C-B56A-7815DCAF76A0}" type="parTrans" cxnId="{56809BBC-7E50-4784-A2D7-D34FAB4E221A}">
      <dgm:prSet/>
      <dgm:spPr/>
      <dgm:t>
        <a:bodyPr/>
        <a:lstStyle/>
        <a:p>
          <a:endParaRPr lang="de-DE"/>
        </a:p>
      </dgm:t>
    </dgm:pt>
    <dgm:pt modelId="{EDE742B1-6355-4369-941C-DE49F42AFEBA}" type="sibTrans" cxnId="{56809BBC-7E50-4784-A2D7-D34FAB4E221A}">
      <dgm:prSet/>
      <dgm:spPr/>
      <dgm:t>
        <a:bodyPr/>
        <a:lstStyle/>
        <a:p>
          <a:endParaRPr lang="de-DE"/>
        </a:p>
      </dgm:t>
    </dgm:pt>
    <dgm:pt modelId="{DCA2798C-8EF8-434E-AAA1-A1FB8F5C0289}" type="pres">
      <dgm:prSet presAssocID="{A25B0663-5558-44C8-A7F8-07D4E30BB9DF}" presName="Name0" presStyleCnt="0">
        <dgm:presLayoutVars>
          <dgm:dir/>
          <dgm:resizeHandles val="exact"/>
        </dgm:presLayoutVars>
      </dgm:prSet>
      <dgm:spPr/>
    </dgm:pt>
    <dgm:pt modelId="{ACC53934-FEC1-428E-9545-5791FA3B6C43}" type="pres">
      <dgm:prSet presAssocID="{2C899A86-0663-4701-B3C7-C5BE93AC1C51}" presName="node" presStyleLbl="node1" presStyleIdx="0" presStyleCnt="3">
        <dgm:presLayoutVars>
          <dgm:bulletEnabled val="1"/>
        </dgm:presLayoutVars>
      </dgm:prSet>
      <dgm:spPr/>
    </dgm:pt>
    <dgm:pt modelId="{DFDDBD9E-A1DE-4756-B54B-2292DD78DE5E}" type="pres">
      <dgm:prSet presAssocID="{2ECF9387-8BC1-4C49-94A9-34F1CF6B6376}" presName="sibTrans" presStyleLbl="sibTrans2D1" presStyleIdx="0" presStyleCnt="2"/>
      <dgm:spPr/>
    </dgm:pt>
    <dgm:pt modelId="{056AC226-0875-4980-9795-C362395B970F}" type="pres">
      <dgm:prSet presAssocID="{2ECF9387-8BC1-4C49-94A9-34F1CF6B6376}" presName="connectorText" presStyleLbl="sibTrans2D1" presStyleIdx="0" presStyleCnt="2"/>
      <dgm:spPr/>
    </dgm:pt>
    <dgm:pt modelId="{A1841C89-44DF-4463-AE40-56F31F11485E}" type="pres">
      <dgm:prSet presAssocID="{A7B51962-3CF9-429B-BC2C-3C32F6C02321}" presName="node" presStyleLbl="node1" presStyleIdx="1" presStyleCnt="3">
        <dgm:presLayoutVars>
          <dgm:bulletEnabled val="1"/>
        </dgm:presLayoutVars>
      </dgm:prSet>
      <dgm:spPr/>
    </dgm:pt>
    <dgm:pt modelId="{1C1FDE39-48F2-44E5-939F-48373CE5D4AA}" type="pres">
      <dgm:prSet presAssocID="{BB374CDC-8434-4088-92C7-3383B711AF82}" presName="sibTrans" presStyleLbl="sibTrans2D1" presStyleIdx="1" presStyleCnt="2"/>
      <dgm:spPr/>
    </dgm:pt>
    <dgm:pt modelId="{478A4664-CDDE-4E18-990B-D0467E349703}" type="pres">
      <dgm:prSet presAssocID="{BB374CDC-8434-4088-92C7-3383B711AF82}" presName="connectorText" presStyleLbl="sibTrans2D1" presStyleIdx="1" presStyleCnt="2"/>
      <dgm:spPr/>
    </dgm:pt>
    <dgm:pt modelId="{8A07C8D6-E38D-4325-B6CA-4FC84A6D974A}" type="pres">
      <dgm:prSet presAssocID="{2F2597FA-B66C-4590-9F1A-63E6A8CB0B07}" presName="node" presStyleLbl="node1" presStyleIdx="2" presStyleCnt="3">
        <dgm:presLayoutVars>
          <dgm:bulletEnabled val="1"/>
        </dgm:presLayoutVars>
      </dgm:prSet>
      <dgm:spPr/>
    </dgm:pt>
  </dgm:ptLst>
  <dgm:cxnLst>
    <dgm:cxn modelId="{9A5F7714-0CAE-4D5B-84D4-E4EB508CC76E}" type="presOf" srcId="{2C899A86-0663-4701-B3C7-C5BE93AC1C51}" destId="{ACC53934-FEC1-428E-9545-5791FA3B6C43}" srcOrd="0" destOrd="0" presId="urn:microsoft.com/office/officeart/2005/8/layout/process1"/>
    <dgm:cxn modelId="{88E59B19-77F8-4652-900D-49DB36E72DE1}" type="presOf" srcId="{2ECF9387-8BC1-4C49-94A9-34F1CF6B6376}" destId="{DFDDBD9E-A1DE-4756-B54B-2292DD78DE5E}" srcOrd="0" destOrd="0" presId="urn:microsoft.com/office/officeart/2005/8/layout/process1"/>
    <dgm:cxn modelId="{D6B6D228-0B65-4210-8470-AE1289DCFAF6}" type="presOf" srcId="{BB374CDC-8434-4088-92C7-3383B711AF82}" destId="{1C1FDE39-48F2-44E5-939F-48373CE5D4AA}" srcOrd="0" destOrd="0" presId="urn:microsoft.com/office/officeart/2005/8/layout/process1"/>
    <dgm:cxn modelId="{0D569729-BE5A-4DFB-A52C-9078A07A5BC9}" srcId="{A25B0663-5558-44C8-A7F8-07D4E30BB9DF}" destId="{A7B51962-3CF9-429B-BC2C-3C32F6C02321}" srcOrd="1" destOrd="0" parTransId="{F3402741-51F2-4119-9A7F-C641264789A4}" sibTransId="{BB374CDC-8434-4088-92C7-3383B711AF82}"/>
    <dgm:cxn modelId="{B6A96935-FC5A-4FBB-BD05-2ED530CA771E}" srcId="{A25B0663-5558-44C8-A7F8-07D4E30BB9DF}" destId="{2C899A86-0663-4701-B3C7-C5BE93AC1C51}" srcOrd="0" destOrd="0" parTransId="{12FE08B5-3088-402C-BE93-165D718AC191}" sibTransId="{2ECF9387-8BC1-4C49-94A9-34F1CF6B6376}"/>
    <dgm:cxn modelId="{044D7764-6ECA-4F30-A593-3D5AC638998A}" type="presOf" srcId="{A25B0663-5558-44C8-A7F8-07D4E30BB9DF}" destId="{DCA2798C-8EF8-434E-AAA1-A1FB8F5C0289}" srcOrd="0" destOrd="0" presId="urn:microsoft.com/office/officeart/2005/8/layout/process1"/>
    <dgm:cxn modelId="{826CD86A-D1F0-4058-8386-0EFC82CCB968}" type="presOf" srcId="{BB374CDC-8434-4088-92C7-3383B711AF82}" destId="{478A4664-CDDE-4E18-990B-D0467E349703}" srcOrd="1" destOrd="0" presId="urn:microsoft.com/office/officeart/2005/8/layout/process1"/>
    <dgm:cxn modelId="{3C493690-121E-4E52-8B9C-2DAFB33DF80F}" type="presOf" srcId="{A7B51962-3CF9-429B-BC2C-3C32F6C02321}" destId="{A1841C89-44DF-4463-AE40-56F31F11485E}" srcOrd="0" destOrd="0" presId="urn:microsoft.com/office/officeart/2005/8/layout/process1"/>
    <dgm:cxn modelId="{56809BBC-7E50-4784-A2D7-D34FAB4E221A}" srcId="{A25B0663-5558-44C8-A7F8-07D4E30BB9DF}" destId="{2F2597FA-B66C-4590-9F1A-63E6A8CB0B07}" srcOrd="2" destOrd="0" parTransId="{2C86FCD1-59CA-411C-B56A-7815DCAF76A0}" sibTransId="{EDE742B1-6355-4369-941C-DE49F42AFEBA}"/>
    <dgm:cxn modelId="{6A9C8CC6-5CDC-4281-BE0F-6087D8748B94}" type="presOf" srcId="{2ECF9387-8BC1-4C49-94A9-34F1CF6B6376}" destId="{056AC226-0875-4980-9795-C362395B970F}" srcOrd="1" destOrd="0" presId="urn:microsoft.com/office/officeart/2005/8/layout/process1"/>
    <dgm:cxn modelId="{FDD2BDD0-10C2-4C55-B2D3-6F343D9A92B4}" type="presOf" srcId="{2F2597FA-B66C-4590-9F1A-63E6A8CB0B07}" destId="{8A07C8D6-E38D-4325-B6CA-4FC84A6D974A}" srcOrd="0" destOrd="0" presId="urn:microsoft.com/office/officeart/2005/8/layout/process1"/>
    <dgm:cxn modelId="{DF7CE28B-6D22-4D4D-8F0F-5E8ADBDAA2C9}" type="presParOf" srcId="{DCA2798C-8EF8-434E-AAA1-A1FB8F5C0289}" destId="{ACC53934-FEC1-428E-9545-5791FA3B6C43}" srcOrd="0" destOrd="0" presId="urn:microsoft.com/office/officeart/2005/8/layout/process1"/>
    <dgm:cxn modelId="{91206DC6-4A73-4A5D-98B8-604838D9B2FC}" type="presParOf" srcId="{DCA2798C-8EF8-434E-AAA1-A1FB8F5C0289}" destId="{DFDDBD9E-A1DE-4756-B54B-2292DD78DE5E}" srcOrd="1" destOrd="0" presId="urn:microsoft.com/office/officeart/2005/8/layout/process1"/>
    <dgm:cxn modelId="{234B08D8-EF46-4A5F-8136-97877394B70F}" type="presParOf" srcId="{DFDDBD9E-A1DE-4756-B54B-2292DD78DE5E}" destId="{056AC226-0875-4980-9795-C362395B970F}" srcOrd="0" destOrd="0" presId="urn:microsoft.com/office/officeart/2005/8/layout/process1"/>
    <dgm:cxn modelId="{A494CDB9-3002-4923-AD8A-53ECBCBCEC37}" type="presParOf" srcId="{DCA2798C-8EF8-434E-AAA1-A1FB8F5C0289}" destId="{A1841C89-44DF-4463-AE40-56F31F11485E}" srcOrd="2" destOrd="0" presId="urn:microsoft.com/office/officeart/2005/8/layout/process1"/>
    <dgm:cxn modelId="{DAF8BA79-6351-438D-8DF0-9503125FD9E9}" type="presParOf" srcId="{DCA2798C-8EF8-434E-AAA1-A1FB8F5C0289}" destId="{1C1FDE39-48F2-44E5-939F-48373CE5D4AA}" srcOrd="3" destOrd="0" presId="urn:microsoft.com/office/officeart/2005/8/layout/process1"/>
    <dgm:cxn modelId="{B4858F5F-F2D2-4E11-A36A-A5885249A326}" type="presParOf" srcId="{1C1FDE39-48F2-44E5-939F-48373CE5D4AA}" destId="{478A4664-CDDE-4E18-990B-D0467E349703}" srcOrd="0" destOrd="0" presId="urn:microsoft.com/office/officeart/2005/8/layout/process1"/>
    <dgm:cxn modelId="{CF97225B-5D7C-4CED-98CA-55F1F15DF3D4}" type="presParOf" srcId="{DCA2798C-8EF8-434E-AAA1-A1FB8F5C0289}" destId="{8A07C8D6-E38D-4325-B6CA-4FC84A6D974A}"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79D2E3F4-46AC-49DD-8C5E-9A8B37CA147B}"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de-DE"/>
        </a:p>
      </dgm:t>
    </dgm:pt>
    <dgm:pt modelId="{0A363E1C-8530-4C39-B9FD-4F4F5AC6FA56}">
      <dgm:prSet/>
      <dgm:spPr/>
      <dgm:t>
        <a:bodyPr/>
        <a:lstStyle/>
        <a:p>
          <a:r>
            <a:rPr lang="de-DE" b="1"/>
            <a:t>Auftragsverarbeitungsvereinbarung (AVV)</a:t>
          </a:r>
          <a:endParaRPr lang="de-DE"/>
        </a:p>
      </dgm:t>
    </dgm:pt>
    <dgm:pt modelId="{C9DD8F79-DD2E-4D62-8EEC-979D345178D1}" type="parTrans" cxnId="{123DB9D0-9A18-4C9A-B163-86AF4D460045}">
      <dgm:prSet/>
      <dgm:spPr/>
      <dgm:t>
        <a:bodyPr/>
        <a:lstStyle/>
        <a:p>
          <a:endParaRPr lang="de-DE"/>
        </a:p>
      </dgm:t>
    </dgm:pt>
    <dgm:pt modelId="{764E041E-085A-4E99-8312-9F3F19D632CE}" type="sibTrans" cxnId="{123DB9D0-9A18-4C9A-B163-86AF4D460045}">
      <dgm:prSet/>
      <dgm:spPr/>
      <dgm:t>
        <a:bodyPr/>
        <a:lstStyle/>
        <a:p>
          <a:endParaRPr lang="de-DE"/>
        </a:p>
      </dgm:t>
    </dgm:pt>
    <dgm:pt modelId="{A2AFFBA0-0BE0-49BD-B89C-BA3DBF3F958A}">
      <dgm:prSet/>
      <dgm:spPr/>
      <dgm:t>
        <a:bodyPr/>
        <a:lstStyle/>
        <a:p>
          <a:r>
            <a:rPr lang="de-DE" dirty="0"/>
            <a:t>Es gilt sicherzustellen, dass der Anbieter bereit ist, eine AVV abzuschließen, um die Datenverarbeitung im Sinne der DSGVO abzusichern.</a:t>
          </a:r>
        </a:p>
      </dgm:t>
    </dgm:pt>
    <dgm:pt modelId="{DFF551BE-FDB8-4B6C-82EF-5D508D698BDD}" type="parTrans" cxnId="{66A55C25-B1D9-4C63-9155-DEC1D8EE661D}">
      <dgm:prSet/>
      <dgm:spPr/>
      <dgm:t>
        <a:bodyPr/>
        <a:lstStyle/>
        <a:p>
          <a:endParaRPr lang="de-DE"/>
        </a:p>
      </dgm:t>
    </dgm:pt>
    <dgm:pt modelId="{A3DB49B0-FA43-4B22-80C1-9025450B36F3}" type="sibTrans" cxnId="{66A55C25-B1D9-4C63-9155-DEC1D8EE661D}">
      <dgm:prSet/>
      <dgm:spPr/>
      <dgm:t>
        <a:bodyPr/>
        <a:lstStyle/>
        <a:p>
          <a:endParaRPr lang="de-DE"/>
        </a:p>
      </dgm:t>
    </dgm:pt>
    <dgm:pt modelId="{A7933902-8327-4664-A3A1-3EEE78FB215A}">
      <dgm:prSet/>
      <dgm:spPr/>
      <dgm:t>
        <a:bodyPr/>
        <a:lstStyle/>
        <a:p>
          <a:r>
            <a:rPr lang="de-DE" b="1"/>
            <a:t>Verschlüsselung</a:t>
          </a:r>
          <a:r>
            <a:rPr lang="de-DE"/>
            <a:t>: </a:t>
          </a:r>
        </a:p>
      </dgm:t>
    </dgm:pt>
    <dgm:pt modelId="{65113E6C-881E-43AC-983F-BDEB8D65BD3F}" type="parTrans" cxnId="{F5B4297B-E962-4FDF-907F-F9F24939B86A}">
      <dgm:prSet/>
      <dgm:spPr/>
      <dgm:t>
        <a:bodyPr/>
        <a:lstStyle/>
        <a:p>
          <a:endParaRPr lang="de-DE"/>
        </a:p>
      </dgm:t>
    </dgm:pt>
    <dgm:pt modelId="{322496FB-94DC-43BB-B7B3-9C6D0DA7DEBE}" type="sibTrans" cxnId="{F5B4297B-E962-4FDF-907F-F9F24939B86A}">
      <dgm:prSet/>
      <dgm:spPr/>
      <dgm:t>
        <a:bodyPr/>
        <a:lstStyle/>
        <a:p>
          <a:endParaRPr lang="de-DE"/>
        </a:p>
      </dgm:t>
    </dgm:pt>
    <dgm:pt modelId="{B5206D04-955B-4E5F-BA4F-4EC2951686E5}">
      <dgm:prSet/>
      <dgm:spPr/>
      <dgm:t>
        <a:bodyPr/>
        <a:lstStyle/>
        <a:p>
          <a:r>
            <a:rPr lang="de-DE"/>
            <a:t>Die Speicherung der Daten sollte verschlüsselt erfolgen, um unbefugten Zugriff zu verhindern.</a:t>
          </a:r>
        </a:p>
      </dgm:t>
    </dgm:pt>
    <dgm:pt modelId="{7BF8666D-44FC-47F1-8B69-1F69E2A97C9C}" type="parTrans" cxnId="{7DD6F9F5-15B5-4F3C-8150-4E28C4958DFB}">
      <dgm:prSet/>
      <dgm:spPr/>
      <dgm:t>
        <a:bodyPr/>
        <a:lstStyle/>
        <a:p>
          <a:endParaRPr lang="de-DE"/>
        </a:p>
      </dgm:t>
    </dgm:pt>
    <dgm:pt modelId="{A1236FE9-2B39-4A9D-AE2D-2188B60462CD}" type="sibTrans" cxnId="{7DD6F9F5-15B5-4F3C-8150-4E28C4958DFB}">
      <dgm:prSet/>
      <dgm:spPr/>
      <dgm:t>
        <a:bodyPr/>
        <a:lstStyle/>
        <a:p>
          <a:endParaRPr lang="de-DE"/>
        </a:p>
      </dgm:t>
    </dgm:pt>
    <dgm:pt modelId="{85A94441-F80A-4FC7-B1D3-5F334ED3D6B3}">
      <dgm:prSet/>
      <dgm:spPr/>
      <dgm:t>
        <a:bodyPr/>
        <a:lstStyle/>
        <a:p>
          <a:r>
            <a:rPr lang="de-DE" b="1"/>
            <a:t>Serverstandort</a:t>
          </a:r>
          <a:r>
            <a:rPr lang="de-DE"/>
            <a:t>: </a:t>
          </a:r>
        </a:p>
      </dgm:t>
    </dgm:pt>
    <dgm:pt modelId="{9D374C1A-CC12-4892-950E-6054A160A432}" type="parTrans" cxnId="{9F015460-ED2C-4C03-8D19-60DF97D097F7}">
      <dgm:prSet/>
      <dgm:spPr/>
      <dgm:t>
        <a:bodyPr/>
        <a:lstStyle/>
        <a:p>
          <a:endParaRPr lang="de-DE"/>
        </a:p>
      </dgm:t>
    </dgm:pt>
    <dgm:pt modelId="{1B8B424F-34EE-4988-AE4C-22D345606D7D}" type="sibTrans" cxnId="{9F015460-ED2C-4C03-8D19-60DF97D097F7}">
      <dgm:prSet/>
      <dgm:spPr/>
      <dgm:t>
        <a:bodyPr/>
        <a:lstStyle/>
        <a:p>
          <a:endParaRPr lang="de-DE"/>
        </a:p>
      </dgm:t>
    </dgm:pt>
    <dgm:pt modelId="{D994D9CC-BB3A-491C-B1A5-C6E106C62BF7}">
      <dgm:prSet/>
      <dgm:spPr/>
      <dgm:t>
        <a:bodyPr/>
        <a:lstStyle/>
        <a:p>
          <a:r>
            <a:rPr lang="de-DE"/>
            <a:t>Die Daten sollten in der EU gespeichert werden (Serverstandort in der EU), um den strengen Datenschutzanforderungen gerecht zu werden.</a:t>
          </a:r>
        </a:p>
      </dgm:t>
    </dgm:pt>
    <dgm:pt modelId="{5F8149E1-FA8C-464F-8943-123BD0E2040C}" type="parTrans" cxnId="{A63F00DD-5581-4913-B17F-A178F8A74340}">
      <dgm:prSet/>
      <dgm:spPr/>
      <dgm:t>
        <a:bodyPr/>
        <a:lstStyle/>
        <a:p>
          <a:endParaRPr lang="de-DE"/>
        </a:p>
      </dgm:t>
    </dgm:pt>
    <dgm:pt modelId="{09F5DA81-451A-4A10-BE7F-02A538A76D1A}" type="sibTrans" cxnId="{A63F00DD-5581-4913-B17F-A178F8A74340}">
      <dgm:prSet/>
      <dgm:spPr/>
      <dgm:t>
        <a:bodyPr/>
        <a:lstStyle/>
        <a:p>
          <a:endParaRPr lang="de-DE"/>
        </a:p>
      </dgm:t>
    </dgm:pt>
    <dgm:pt modelId="{5E804EBF-86B7-425D-97DB-7CDC7289FA00}">
      <dgm:prSet/>
      <dgm:spPr/>
      <dgm:t>
        <a:bodyPr/>
        <a:lstStyle/>
        <a:p>
          <a:r>
            <a:rPr lang="de-DE" b="1"/>
            <a:t>Transparente Datenschutzrichtlinien</a:t>
          </a:r>
          <a:r>
            <a:rPr lang="de-DE"/>
            <a:t>: </a:t>
          </a:r>
        </a:p>
      </dgm:t>
    </dgm:pt>
    <dgm:pt modelId="{268EF0D3-4A22-4D1C-832A-A30D8BB42B79}" type="parTrans" cxnId="{0A97353B-491C-4138-B077-FD12CB3B2A4B}">
      <dgm:prSet/>
      <dgm:spPr/>
      <dgm:t>
        <a:bodyPr/>
        <a:lstStyle/>
        <a:p>
          <a:endParaRPr lang="de-DE"/>
        </a:p>
      </dgm:t>
    </dgm:pt>
    <dgm:pt modelId="{BDD4C89E-B7AA-472F-8BA2-1D9282286647}" type="sibTrans" cxnId="{0A97353B-491C-4138-B077-FD12CB3B2A4B}">
      <dgm:prSet/>
      <dgm:spPr/>
      <dgm:t>
        <a:bodyPr/>
        <a:lstStyle/>
        <a:p>
          <a:endParaRPr lang="de-DE"/>
        </a:p>
      </dgm:t>
    </dgm:pt>
    <dgm:pt modelId="{E545966D-5C66-47D6-93A0-EDF8F7F3F80A}">
      <dgm:prSet/>
      <dgm:spPr/>
      <dgm:t>
        <a:bodyPr/>
        <a:lstStyle/>
        <a:p>
          <a:r>
            <a:rPr lang="de-DE" dirty="0"/>
            <a:t>Der Anbieter sollte klare Datenschutzrichtlinien haben und diese transparent kommunizieren.</a:t>
          </a:r>
        </a:p>
      </dgm:t>
    </dgm:pt>
    <dgm:pt modelId="{DA13B601-7B11-4EA2-8A86-4A0AA51EE864}" type="parTrans" cxnId="{2D171F7D-CB8E-431C-BEB3-21D7B9B63593}">
      <dgm:prSet/>
      <dgm:spPr/>
      <dgm:t>
        <a:bodyPr/>
        <a:lstStyle/>
        <a:p>
          <a:endParaRPr lang="de-DE"/>
        </a:p>
      </dgm:t>
    </dgm:pt>
    <dgm:pt modelId="{5291E295-64DC-4A5D-8E1F-64463AF85C6F}" type="sibTrans" cxnId="{2D171F7D-CB8E-431C-BEB3-21D7B9B63593}">
      <dgm:prSet/>
      <dgm:spPr/>
      <dgm:t>
        <a:bodyPr/>
        <a:lstStyle/>
        <a:p>
          <a:endParaRPr lang="de-DE"/>
        </a:p>
      </dgm:t>
    </dgm:pt>
    <dgm:pt modelId="{CA8C894B-EF0B-48BC-89A7-F7D5C6B05F66}" type="pres">
      <dgm:prSet presAssocID="{79D2E3F4-46AC-49DD-8C5E-9A8B37CA147B}" presName="linear" presStyleCnt="0">
        <dgm:presLayoutVars>
          <dgm:animLvl val="lvl"/>
          <dgm:resizeHandles val="exact"/>
        </dgm:presLayoutVars>
      </dgm:prSet>
      <dgm:spPr/>
    </dgm:pt>
    <dgm:pt modelId="{2E6C5282-4039-4562-9FEC-C4F794B230FB}" type="pres">
      <dgm:prSet presAssocID="{0A363E1C-8530-4C39-B9FD-4F4F5AC6FA56}" presName="parentText" presStyleLbl="node1" presStyleIdx="0" presStyleCnt="4">
        <dgm:presLayoutVars>
          <dgm:chMax val="0"/>
          <dgm:bulletEnabled val="1"/>
        </dgm:presLayoutVars>
      </dgm:prSet>
      <dgm:spPr/>
    </dgm:pt>
    <dgm:pt modelId="{B17013D6-4B9D-4C0F-B651-05C516FE72C0}" type="pres">
      <dgm:prSet presAssocID="{0A363E1C-8530-4C39-B9FD-4F4F5AC6FA56}" presName="childText" presStyleLbl="revTx" presStyleIdx="0" presStyleCnt="4">
        <dgm:presLayoutVars>
          <dgm:bulletEnabled val="1"/>
        </dgm:presLayoutVars>
      </dgm:prSet>
      <dgm:spPr/>
    </dgm:pt>
    <dgm:pt modelId="{72587B23-EEEB-48F2-984E-7008095A97F5}" type="pres">
      <dgm:prSet presAssocID="{A7933902-8327-4664-A3A1-3EEE78FB215A}" presName="parentText" presStyleLbl="node1" presStyleIdx="1" presStyleCnt="4">
        <dgm:presLayoutVars>
          <dgm:chMax val="0"/>
          <dgm:bulletEnabled val="1"/>
        </dgm:presLayoutVars>
      </dgm:prSet>
      <dgm:spPr/>
    </dgm:pt>
    <dgm:pt modelId="{9F3FE70E-02E4-4CCA-85B1-D4D300861878}" type="pres">
      <dgm:prSet presAssocID="{A7933902-8327-4664-A3A1-3EEE78FB215A}" presName="childText" presStyleLbl="revTx" presStyleIdx="1" presStyleCnt="4">
        <dgm:presLayoutVars>
          <dgm:bulletEnabled val="1"/>
        </dgm:presLayoutVars>
      </dgm:prSet>
      <dgm:spPr/>
    </dgm:pt>
    <dgm:pt modelId="{AF525FD9-551B-412A-8832-FC675CCB3BE3}" type="pres">
      <dgm:prSet presAssocID="{85A94441-F80A-4FC7-B1D3-5F334ED3D6B3}" presName="parentText" presStyleLbl="node1" presStyleIdx="2" presStyleCnt="4">
        <dgm:presLayoutVars>
          <dgm:chMax val="0"/>
          <dgm:bulletEnabled val="1"/>
        </dgm:presLayoutVars>
      </dgm:prSet>
      <dgm:spPr/>
    </dgm:pt>
    <dgm:pt modelId="{0C9368FB-12A1-4F98-8EF4-C1927FC038AB}" type="pres">
      <dgm:prSet presAssocID="{85A94441-F80A-4FC7-B1D3-5F334ED3D6B3}" presName="childText" presStyleLbl="revTx" presStyleIdx="2" presStyleCnt="4">
        <dgm:presLayoutVars>
          <dgm:bulletEnabled val="1"/>
        </dgm:presLayoutVars>
      </dgm:prSet>
      <dgm:spPr/>
    </dgm:pt>
    <dgm:pt modelId="{1BD9D4CD-4BE8-4B23-AC19-1A079A9D1E8F}" type="pres">
      <dgm:prSet presAssocID="{5E804EBF-86B7-425D-97DB-7CDC7289FA00}" presName="parentText" presStyleLbl="node1" presStyleIdx="3" presStyleCnt="4">
        <dgm:presLayoutVars>
          <dgm:chMax val="0"/>
          <dgm:bulletEnabled val="1"/>
        </dgm:presLayoutVars>
      </dgm:prSet>
      <dgm:spPr/>
    </dgm:pt>
    <dgm:pt modelId="{CFF08BA0-4831-4572-B862-67951C6F6A7F}" type="pres">
      <dgm:prSet presAssocID="{5E804EBF-86B7-425D-97DB-7CDC7289FA00}" presName="childText" presStyleLbl="revTx" presStyleIdx="3" presStyleCnt="4">
        <dgm:presLayoutVars>
          <dgm:bulletEnabled val="1"/>
        </dgm:presLayoutVars>
      </dgm:prSet>
      <dgm:spPr/>
    </dgm:pt>
  </dgm:ptLst>
  <dgm:cxnLst>
    <dgm:cxn modelId="{66A55C25-B1D9-4C63-9155-DEC1D8EE661D}" srcId="{0A363E1C-8530-4C39-B9FD-4F4F5AC6FA56}" destId="{A2AFFBA0-0BE0-49BD-B89C-BA3DBF3F958A}" srcOrd="0" destOrd="0" parTransId="{DFF551BE-FDB8-4B6C-82EF-5D508D698BDD}" sibTransId="{A3DB49B0-FA43-4B22-80C1-9025450B36F3}"/>
    <dgm:cxn modelId="{6CA6692F-61B4-474E-B858-BE8F934B25FD}" type="presOf" srcId="{A2AFFBA0-0BE0-49BD-B89C-BA3DBF3F958A}" destId="{B17013D6-4B9D-4C0F-B651-05C516FE72C0}" srcOrd="0" destOrd="0" presId="urn:microsoft.com/office/officeart/2005/8/layout/vList2"/>
    <dgm:cxn modelId="{0A97353B-491C-4138-B077-FD12CB3B2A4B}" srcId="{79D2E3F4-46AC-49DD-8C5E-9A8B37CA147B}" destId="{5E804EBF-86B7-425D-97DB-7CDC7289FA00}" srcOrd="3" destOrd="0" parTransId="{268EF0D3-4A22-4D1C-832A-A30D8BB42B79}" sibTransId="{BDD4C89E-B7AA-472F-8BA2-1D9282286647}"/>
    <dgm:cxn modelId="{9F015460-ED2C-4C03-8D19-60DF97D097F7}" srcId="{79D2E3F4-46AC-49DD-8C5E-9A8B37CA147B}" destId="{85A94441-F80A-4FC7-B1D3-5F334ED3D6B3}" srcOrd="2" destOrd="0" parTransId="{9D374C1A-CC12-4892-950E-6054A160A432}" sibTransId="{1B8B424F-34EE-4988-AE4C-22D345606D7D}"/>
    <dgm:cxn modelId="{F2321A49-6227-4313-A47D-6CDE9AA1D9BF}" type="presOf" srcId="{A7933902-8327-4664-A3A1-3EEE78FB215A}" destId="{72587B23-EEEB-48F2-984E-7008095A97F5}" srcOrd="0" destOrd="0" presId="urn:microsoft.com/office/officeart/2005/8/layout/vList2"/>
    <dgm:cxn modelId="{F5B4297B-E962-4FDF-907F-F9F24939B86A}" srcId="{79D2E3F4-46AC-49DD-8C5E-9A8B37CA147B}" destId="{A7933902-8327-4664-A3A1-3EEE78FB215A}" srcOrd="1" destOrd="0" parTransId="{65113E6C-881E-43AC-983F-BDEB8D65BD3F}" sibTransId="{322496FB-94DC-43BB-B7B3-9C6D0DA7DEBE}"/>
    <dgm:cxn modelId="{2D171F7D-CB8E-431C-BEB3-21D7B9B63593}" srcId="{5E804EBF-86B7-425D-97DB-7CDC7289FA00}" destId="{E545966D-5C66-47D6-93A0-EDF8F7F3F80A}" srcOrd="0" destOrd="0" parTransId="{DA13B601-7B11-4EA2-8A86-4A0AA51EE864}" sibTransId="{5291E295-64DC-4A5D-8E1F-64463AF85C6F}"/>
    <dgm:cxn modelId="{FE50DA7F-3699-43AC-B354-D8D4F6AD8D85}" type="presOf" srcId="{0A363E1C-8530-4C39-B9FD-4F4F5AC6FA56}" destId="{2E6C5282-4039-4562-9FEC-C4F794B230FB}" srcOrd="0" destOrd="0" presId="urn:microsoft.com/office/officeart/2005/8/layout/vList2"/>
    <dgm:cxn modelId="{137AC481-1275-4752-A5EB-E36B234A243A}" type="presOf" srcId="{85A94441-F80A-4FC7-B1D3-5F334ED3D6B3}" destId="{AF525FD9-551B-412A-8832-FC675CCB3BE3}" srcOrd="0" destOrd="0" presId="urn:microsoft.com/office/officeart/2005/8/layout/vList2"/>
    <dgm:cxn modelId="{73D3E0B5-CC32-48E5-8BC1-7C4F9430E45F}" type="presOf" srcId="{E545966D-5C66-47D6-93A0-EDF8F7F3F80A}" destId="{CFF08BA0-4831-4572-B862-67951C6F6A7F}" srcOrd="0" destOrd="0" presId="urn:microsoft.com/office/officeart/2005/8/layout/vList2"/>
    <dgm:cxn modelId="{123DB9D0-9A18-4C9A-B163-86AF4D460045}" srcId="{79D2E3F4-46AC-49DD-8C5E-9A8B37CA147B}" destId="{0A363E1C-8530-4C39-B9FD-4F4F5AC6FA56}" srcOrd="0" destOrd="0" parTransId="{C9DD8F79-DD2E-4D62-8EEC-979D345178D1}" sibTransId="{764E041E-085A-4E99-8312-9F3F19D632CE}"/>
    <dgm:cxn modelId="{B68E74D1-1B8F-4C19-8323-F6A787E924B0}" type="presOf" srcId="{D994D9CC-BB3A-491C-B1A5-C6E106C62BF7}" destId="{0C9368FB-12A1-4F98-8EF4-C1927FC038AB}" srcOrd="0" destOrd="0" presId="urn:microsoft.com/office/officeart/2005/8/layout/vList2"/>
    <dgm:cxn modelId="{A63F00DD-5581-4913-B17F-A178F8A74340}" srcId="{85A94441-F80A-4FC7-B1D3-5F334ED3D6B3}" destId="{D994D9CC-BB3A-491C-B1A5-C6E106C62BF7}" srcOrd="0" destOrd="0" parTransId="{5F8149E1-FA8C-464F-8943-123BD0E2040C}" sibTransId="{09F5DA81-451A-4A10-BE7F-02A538A76D1A}"/>
    <dgm:cxn modelId="{3986B6E8-76AA-4B43-B973-D0308E8C2DDB}" type="presOf" srcId="{B5206D04-955B-4E5F-BA4F-4EC2951686E5}" destId="{9F3FE70E-02E4-4CCA-85B1-D4D300861878}" srcOrd="0" destOrd="0" presId="urn:microsoft.com/office/officeart/2005/8/layout/vList2"/>
    <dgm:cxn modelId="{42A187ED-971A-4F2B-8D5F-9FE73DC0FA9A}" type="presOf" srcId="{79D2E3F4-46AC-49DD-8C5E-9A8B37CA147B}" destId="{CA8C894B-EF0B-48BC-89A7-F7D5C6B05F66}" srcOrd="0" destOrd="0" presId="urn:microsoft.com/office/officeart/2005/8/layout/vList2"/>
    <dgm:cxn modelId="{228539F4-F8B9-4D7C-AF99-4BDCFA08866F}" type="presOf" srcId="{5E804EBF-86B7-425D-97DB-7CDC7289FA00}" destId="{1BD9D4CD-4BE8-4B23-AC19-1A079A9D1E8F}" srcOrd="0" destOrd="0" presId="urn:microsoft.com/office/officeart/2005/8/layout/vList2"/>
    <dgm:cxn modelId="{7DD6F9F5-15B5-4F3C-8150-4E28C4958DFB}" srcId="{A7933902-8327-4664-A3A1-3EEE78FB215A}" destId="{B5206D04-955B-4E5F-BA4F-4EC2951686E5}" srcOrd="0" destOrd="0" parTransId="{7BF8666D-44FC-47F1-8B69-1F69E2A97C9C}" sibTransId="{A1236FE9-2B39-4A9D-AE2D-2188B60462CD}"/>
    <dgm:cxn modelId="{752F68E3-3E71-46E5-8C51-7E23AF58AB24}" type="presParOf" srcId="{CA8C894B-EF0B-48BC-89A7-F7D5C6B05F66}" destId="{2E6C5282-4039-4562-9FEC-C4F794B230FB}" srcOrd="0" destOrd="0" presId="urn:microsoft.com/office/officeart/2005/8/layout/vList2"/>
    <dgm:cxn modelId="{3E4BDC06-73B0-4345-876E-91CD079D5722}" type="presParOf" srcId="{CA8C894B-EF0B-48BC-89A7-F7D5C6B05F66}" destId="{B17013D6-4B9D-4C0F-B651-05C516FE72C0}" srcOrd="1" destOrd="0" presId="urn:microsoft.com/office/officeart/2005/8/layout/vList2"/>
    <dgm:cxn modelId="{F9907C2D-B623-413D-ADFE-7FA65BA7455B}" type="presParOf" srcId="{CA8C894B-EF0B-48BC-89A7-F7D5C6B05F66}" destId="{72587B23-EEEB-48F2-984E-7008095A97F5}" srcOrd="2" destOrd="0" presId="urn:microsoft.com/office/officeart/2005/8/layout/vList2"/>
    <dgm:cxn modelId="{108DF28B-94B3-410A-BE74-A1645B76881E}" type="presParOf" srcId="{CA8C894B-EF0B-48BC-89A7-F7D5C6B05F66}" destId="{9F3FE70E-02E4-4CCA-85B1-D4D300861878}" srcOrd="3" destOrd="0" presId="urn:microsoft.com/office/officeart/2005/8/layout/vList2"/>
    <dgm:cxn modelId="{B4A17509-9B76-47A2-8CDE-ADE99B8D2CD1}" type="presParOf" srcId="{CA8C894B-EF0B-48BC-89A7-F7D5C6B05F66}" destId="{AF525FD9-551B-412A-8832-FC675CCB3BE3}" srcOrd="4" destOrd="0" presId="urn:microsoft.com/office/officeart/2005/8/layout/vList2"/>
    <dgm:cxn modelId="{A384E000-D23C-471F-AFD5-7AA4148F69B0}" type="presParOf" srcId="{CA8C894B-EF0B-48BC-89A7-F7D5C6B05F66}" destId="{0C9368FB-12A1-4F98-8EF4-C1927FC038AB}" srcOrd="5" destOrd="0" presId="urn:microsoft.com/office/officeart/2005/8/layout/vList2"/>
    <dgm:cxn modelId="{BF395E3B-95AE-4709-A083-B68764523CB9}" type="presParOf" srcId="{CA8C894B-EF0B-48BC-89A7-F7D5C6B05F66}" destId="{1BD9D4CD-4BE8-4B23-AC19-1A079A9D1E8F}" srcOrd="6" destOrd="0" presId="urn:microsoft.com/office/officeart/2005/8/layout/vList2"/>
    <dgm:cxn modelId="{6EC0B037-2611-44F5-AEBB-99ED069AA511}" type="presParOf" srcId="{CA8C894B-EF0B-48BC-89A7-F7D5C6B05F66}" destId="{CFF08BA0-4831-4572-B862-67951C6F6A7F}"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53B7E9FE-F49C-41B7-8AD0-1D4543BE91AE}" type="doc">
      <dgm:prSet loTypeId="urn:microsoft.com/office/officeart/2005/8/layout/default" loCatId="list" qsTypeId="urn:microsoft.com/office/officeart/2005/8/quickstyle/simple1" qsCatId="simple" csTypeId="urn:microsoft.com/office/officeart/2005/8/colors/colorful3" csCatId="colorful" phldr="1"/>
      <dgm:spPr/>
      <dgm:t>
        <a:bodyPr/>
        <a:lstStyle/>
        <a:p>
          <a:endParaRPr lang="de-DE"/>
        </a:p>
      </dgm:t>
    </dgm:pt>
    <dgm:pt modelId="{C1DEE78C-F704-4684-AA66-8D5F6137A219}">
      <dgm:prSet/>
      <dgm:spPr/>
      <dgm:t>
        <a:bodyPr/>
        <a:lstStyle/>
        <a:p>
          <a:r>
            <a:rPr lang="de-DE" dirty="0"/>
            <a:t>fehlende Ressourcen (zeitlich, personell, finanziell)</a:t>
          </a:r>
        </a:p>
      </dgm:t>
    </dgm:pt>
    <dgm:pt modelId="{FF334E0A-66D8-4736-A543-54525EB7E04D}" type="parTrans" cxnId="{505BDB29-0200-41FC-9157-9D8B44AED479}">
      <dgm:prSet/>
      <dgm:spPr/>
      <dgm:t>
        <a:bodyPr/>
        <a:lstStyle/>
        <a:p>
          <a:endParaRPr lang="de-DE"/>
        </a:p>
      </dgm:t>
    </dgm:pt>
    <dgm:pt modelId="{6FBF93F8-BBEA-4614-B864-338C00D73C2F}" type="sibTrans" cxnId="{505BDB29-0200-41FC-9157-9D8B44AED479}">
      <dgm:prSet/>
      <dgm:spPr/>
      <dgm:t>
        <a:bodyPr/>
        <a:lstStyle/>
        <a:p>
          <a:endParaRPr lang="de-DE"/>
        </a:p>
      </dgm:t>
    </dgm:pt>
    <dgm:pt modelId="{674CAFB1-0A0A-4BF6-9E53-142FD73ADBF7}">
      <dgm:prSet/>
      <dgm:spPr/>
      <dgm:t>
        <a:bodyPr/>
        <a:lstStyle/>
        <a:p>
          <a:r>
            <a:rPr lang="de-DE" dirty="0"/>
            <a:t>impulsives Starten ohne Strategie</a:t>
          </a:r>
        </a:p>
      </dgm:t>
    </dgm:pt>
    <dgm:pt modelId="{410F64AB-E296-4829-99A2-96BC71BC3D5A}" type="parTrans" cxnId="{84DBB585-F175-4F7B-B450-E404A934609D}">
      <dgm:prSet/>
      <dgm:spPr/>
      <dgm:t>
        <a:bodyPr/>
        <a:lstStyle/>
        <a:p>
          <a:endParaRPr lang="de-DE"/>
        </a:p>
      </dgm:t>
    </dgm:pt>
    <dgm:pt modelId="{9EBE63F5-3E9B-4094-AE39-984B7D83F995}" type="sibTrans" cxnId="{84DBB585-F175-4F7B-B450-E404A934609D}">
      <dgm:prSet/>
      <dgm:spPr/>
      <dgm:t>
        <a:bodyPr/>
        <a:lstStyle/>
        <a:p>
          <a:endParaRPr lang="de-DE"/>
        </a:p>
      </dgm:t>
    </dgm:pt>
    <dgm:pt modelId="{5332FB8B-D99A-4FA1-9F67-0F9AC66C39A7}">
      <dgm:prSet/>
      <dgm:spPr/>
      <dgm:t>
        <a:bodyPr/>
        <a:lstStyle/>
        <a:p>
          <a:r>
            <a:rPr lang="de-DE" dirty="0"/>
            <a:t>Fokus auf Insellösungen</a:t>
          </a:r>
        </a:p>
      </dgm:t>
    </dgm:pt>
    <dgm:pt modelId="{19090569-D5FD-4DC9-9826-45E0072DFBB5}" type="parTrans" cxnId="{FD3445F5-CA5F-4B28-907F-3CE04D34B71F}">
      <dgm:prSet/>
      <dgm:spPr/>
      <dgm:t>
        <a:bodyPr/>
        <a:lstStyle/>
        <a:p>
          <a:endParaRPr lang="de-DE"/>
        </a:p>
      </dgm:t>
    </dgm:pt>
    <dgm:pt modelId="{8712FCAA-E07B-434E-970B-B84CE73F461C}" type="sibTrans" cxnId="{FD3445F5-CA5F-4B28-907F-3CE04D34B71F}">
      <dgm:prSet/>
      <dgm:spPr/>
      <dgm:t>
        <a:bodyPr/>
        <a:lstStyle/>
        <a:p>
          <a:endParaRPr lang="de-DE"/>
        </a:p>
      </dgm:t>
    </dgm:pt>
    <dgm:pt modelId="{CA873FFD-EFE8-4E64-AF6B-95D44CE8EF38}">
      <dgm:prSet/>
      <dgm:spPr/>
      <dgm:t>
        <a:bodyPr/>
        <a:lstStyle/>
        <a:p>
          <a:r>
            <a:rPr lang="de-DE" dirty="0"/>
            <a:t>zu großes oder zu dominantes Digitalisierungsteam</a:t>
          </a:r>
        </a:p>
      </dgm:t>
    </dgm:pt>
    <dgm:pt modelId="{2095258F-632E-49EA-8DA6-3BFB9FF8BB9E}" type="parTrans" cxnId="{A460543F-26A8-4259-995E-B2E78F4F8B09}">
      <dgm:prSet/>
      <dgm:spPr/>
      <dgm:t>
        <a:bodyPr/>
        <a:lstStyle/>
        <a:p>
          <a:endParaRPr lang="de-DE"/>
        </a:p>
      </dgm:t>
    </dgm:pt>
    <dgm:pt modelId="{1CB9CAB0-81F2-4B5B-A196-5871F7CECEE1}" type="sibTrans" cxnId="{A460543F-26A8-4259-995E-B2E78F4F8B09}">
      <dgm:prSet/>
      <dgm:spPr/>
      <dgm:t>
        <a:bodyPr/>
        <a:lstStyle/>
        <a:p>
          <a:endParaRPr lang="de-DE"/>
        </a:p>
      </dgm:t>
    </dgm:pt>
    <dgm:pt modelId="{740883EA-D9EF-430E-A81F-902EF76E5342}">
      <dgm:prSet/>
      <dgm:spPr/>
      <dgm:t>
        <a:bodyPr/>
        <a:lstStyle/>
        <a:p>
          <a:r>
            <a:rPr lang="de-DE" dirty="0"/>
            <a:t>übertriebene Sorgen vor dem Datenschutz</a:t>
          </a:r>
        </a:p>
      </dgm:t>
    </dgm:pt>
    <dgm:pt modelId="{FEC881EE-93DD-49A4-ABDD-BE7F4CD7F5BE}" type="parTrans" cxnId="{E9593E29-9A95-434F-85BF-2D00C7756018}">
      <dgm:prSet/>
      <dgm:spPr/>
      <dgm:t>
        <a:bodyPr/>
        <a:lstStyle/>
        <a:p>
          <a:endParaRPr lang="de-DE"/>
        </a:p>
      </dgm:t>
    </dgm:pt>
    <dgm:pt modelId="{BB04F625-FCF4-4C7E-9AD8-B3FC4342E83C}" type="sibTrans" cxnId="{E9593E29-9A95-434F-85BF-2D00C7756018}">
      <dgm:prSet/>
      <dgm:spPr/>
      <dgm:t>
        <a:bodyPr/>
        <a:lstStyle/>
        <a:p>
          <a:endParaRPr lang="de-DE"/>
        </a:p>
      </dgm:t>
    </dgm:pt>
    <dgm:pt modelId="{D7416C81-6ED3-4D52-A83F-5B8D0BCED8D5}">
      <dgm:prSet/>
      <dgm:spPr/>
      <dgm:t>
        <a:bodyPr/>
        <a:lstStyle/>
        <a:p>
          <a:r>
            <a:rPr lang="de-DE" dirty="0"/>
            <a:t>kein Vertrauen in Technik</a:t>
          </a:r>
        </a:p>
      </dgm:t>
    </dgm:pt>
    <dgm:pt modelId="{4E1A7BED-EA09-4383-8F17-1982A37C144E}" type="parTrans" cxnId="{CE13C39E-8282-496E-9E3B-B43233E90CE6}">
      <dgm:prSet/>
      <dgm:spPr/>
      <dgm:t>
        <a:bodyPr/>
        <a:lstStyle/>
        <a:p>
          <a:endParaRPr lang="de-DE"/>
        </a:p>
      </dgm:t>
    </dgm:pt>
    <dgm:pt modelId="{F92D23B0-D607-48A2-996C-FEA0264EB385}" type="sibTrans" cxnId="{CE13C39E-8282-496E-9E3B-B43233E90CE6}">
      <dgm:prSet/>
      <dgm:spPr/>
      <dgm:t>
        <a:bodyPr/>
        <a:lstStyle/>
        <a:p>
          <a:endParaRPr lang="de-DE"/>
        </a:p>
      </dgm:t>
    </dgm:pt>
    <dgm:pt modelId="{9C3E8D86-2350-4FE8-B8A6-71DB70E46238}">
      <dgm:prSet/>
      <dgm:spPr/>
      <dgm:t>
        <a:bodyPr/>
        <a:lstStyle/>
        <a:p>
          <a:r>
            <a:rPr lang="de-DE" dirty="0"/>
            <a:t>keine Lernbereitschaft</a:t>
          </a:r>
        </a:p>
      </dgm:t>
    </dgm:pt>
    <dgm:pt modelId="{3C126003-BDDC-46F9-B3D6-5B8C978A62C5}" type="parTrans" cxnId="{12C7BD44-38F7-47FB-A436-5DAD1480E819}">
      <dgm:prSet/>
      <dgm:spPr/>
      <dgm:t>
        <a:bodyPr/>
        <a:lstStyle/>
        <a:p>
          <a:endParaRPr lang="de-DE"/>
        </a:p>
      </dgm:t>
    </dgm:pt>
    <dgm:pt modelId="{945A0B47-4974-4870-861B-1C5C8F1FD34F}" type="sibTrans" cxnId="{12C7BD44-38F7-47FB-A436-5DAD1480E819}">
      <dgm:prSet/>
      <dgm:spPr/>
      <dgm:t>
        <a:bodyPr/>
        <a:lstStyle/>
        <a:p>
          <a:endParaRPr lang="de-DE"/>
        </a:p>
      </dgm:t>
    </dgm:pt>
    <dgm:pt modelId="{38CFEF34-E8D5-49E6-BCB8-EFA8DD015985}">
      <dgm:prSet/>
      <dgm:spPr/>
      <dgm:t>
        <a:bodyPr/>
        <a:lstStyle/>
        <a:p>
          <a:r>
            <a:rPr lang="de-DE" dirty="0"/>
            <a:t>den Skeptikern das Feld überlassen</a:t>
          </a:r>
        </a:p>
      </dgm:t>
    </dgm:pt>
    <dgm:pt modelId="{B9C7C034-55E9-4455-B283-EDDCF9570D5E}" type="parTrans" cxnId="{4FED0E81-802B-442D-99C8-62F469A45392}">
      <dgm:prSet/>
      <dgm:spPr/>
      <dgm:t>
        <a:bodyPr/>
        <a:lstStyle/>
        <a:p>
          <a:endParaRPr lang="de-DE"/>
        </a:p>
      </dgm:t>
    </dgm:pt>
    <dgm:pt modelId="{A96A8F1A-EEE0-4C08-A085-5B1857CDA7A8}" type="sibTrans" cxnId="{4FED0E81-802B-442D-99C8-62F469A45392}">
      <dgm:prSet/>
      <dgm:spPr/>
      <dgm:t>
        <a:bodyPr/>
        <a:lstStyle/>
        <a:p>
          <a:endParaRPr lang="de-DE"/>
        </a:p>
      </dgm:t>
    </dgm:pt>
    <dgm:pt modelId="{F6510E8D-E5B3-44CD-AAD2-62958B026504}" type="pres">
      <dgm:prSet presAssocID="{53B7E9FE-F49C-41B7-8AD0-1D4543BE91AE}" presName="diagram" presStyleCnt="0">
        <dgm:presLayoutVars>
          <dgm:dir/>
          <dgm:resizeHandles val="exact"/>
        </dgm:presLayoutVars>
      </dgm:prSet>
      <dgm:spPr/>
    </dgm:pt>
    <dgm:pt modelId="{6ACD17DE-D98F-429A-9CAA-651DDBD0F924}" type="pres">
      <dgm:prSet presAssocID="{C1DEE78C-F704-4684-AA66-8D5F6137A219}" presName="node" presStyleLbl="node1" presStyleIdx="0" presStyleCnt="8">
        <dgm:presLayoutVars>
          <dgm:bulletEnabled val="1"/>
        </dgm:presLayoutVars>
      </dgm:prSet>
      <dgm:spPr/>
    </dgm:pt>
    <dgm:pt modelId="{7BC127FA-6F77-4C3C-AEB1-CABD2C0CFD6C}" type="pres">
      <dgm:prSet presAssocID="{6FBF93F8-BBEA-4614-B864-338C00D73C2F}" presName="sibTrans" presStyleCnt="0"/>
      <dgm:spPr/>
    </dgm:pt>
    <dgm:pt modelId="{A118C302-0A75-40A9-946F-5F53FCECB73C}" type="pres">
      <dgm:prSet presAssocID="{674CAFB1-0A0A-4BF6-9E53-142FD73ADBF7}" presName="node" presStyleLbl="node1" presStyleIdx="1" presStyleCnt="8">
        <dgm:presLayoutVars>
          <dgm:bulletEnabled val="1"/>
        </dgm:presLayoutVars>
      </dgm:prSet>
      <dgm:spPr/>
    </dgm:pt>
    <dgm:pt modelId="{8F84F93C-A04F-4973-A9A2-1523F50826E1}" type="pres">
      <dgm:prSet presAssocID="{9EBE63F5-3E9B-4094-AE39-984B7D83F995}" presName="sibTrans" presStyleCnt="0"/>
      <dgm:spPr/>
    </dgm:pt>
    <dgm:pt modelId="{6FFDFBC6-02A5-4BF3-B453-511E0C274902}" type="pres">
      <dgm:prSet presAssocID="{5332FB8B-D99A-4FA1-9F67-0F9AC66C39A7}" presName="node" presStyleLbl="node1" presStyleIdx="2" presStyleCnt="8">
        <dgm:presLayoutVars>
          <dgm:bulletEnabled val="1"/>
        </dgm:presLayoutVars>
      </dgm:prSet>
      <dgm:spPr/>
    </dgm:pt>
    <dgm:pt modelId="{0997D52B-9574-4CFE-B755-DF9EA89BABBA}" type="pres">
      <dgm:prSet presAssocID="{8712FCAA-E07B-434E-970B-B84CE73F461C}" presName="sibTrans" presStyleCnt="0"/>
      <dgm:spPr/>
    </dgm:pt>
    <dgm:pt modelId="{33B6960A-6207-4319-8740-D7869CBC9CEA}" type="pres">
      <dgm:prSet presAssocID="{CA873FFD-EFE8-4E64-AF6B-95D44CE8EF38}" presName="node" presStyleLbl="node1" presStyleIdx="3" presStyleCnt="8">
        <dgm:presLayoutVars>
          <dgm:bulletEnabled val="1"/>
        </dgm:presLayoutVars>
      </dgm:prSet>
      <dgm:spPr/>
    </dgm:pt>
    <dgm:pt modelId="{B8074CDE-3959-4ABD-A45E-E9AC51A8762A}" type="pres">
      <dgm:prSet presAssocID="{1CB9CAB0-81F2-4B5B-A196-5871F7CECEE1}" presName="sibTrans" presStyleCnt="0"/>
      <dgm:spPr/>
    </dgm:pt>
    <dgm:pt modelId="{889C4135-FC88-4047-950B-7E86CCD3F8D1}" type="pres">
      <dgm:prSet presAssocID="{740883EA-D9EF-430E-A81F-902EF76E5342}" presName="node" presStyleLbl="node1" presStyleIdx="4" presStyleCnt="8">
        <dgm:presLayoutVars>
          <dgm:bulletEnabled val="1"/>
        </dgm:presLayoutVars>
      </dgm:prSet>
      <dgm:spPr/>
    </dgm:pt>
    <dgm:pt modelId="{7386E9CC-E553-4029-8A7D-5CEFB72ED1C2}" type="pres">
      <dgm:prSet presAssocID="{BB04F625-FCF4-4C7E-9AD8-B3FC4342E83C}" presName="sibTrans" presStyleCnt="0"/>
      <dgm:spPr/>
    </dgm:pt>
    <dgm:pt modelId="{1A6F556A-46C5-4C8B-B8D9-A60109DC0BDF}" type="pres">
      <dgm:prSet presAssocID="{D7416C81-6ED3-4D52-A83F-5B8D0BCED8D5}" presName="node" presStyleLbl="node1" presStyleIdx="5" presStyleCnt="8">
        <dgm:presLayoutVars>
          <dgm:bulletEnabled val="1"/>
        </dgm:presLayoutVars>
      </dgm:prSet>
      <dgm:spPr/>
    </dgm:pt>
    <dgm:pt modelId="{312DC950-961E-4FEA-BB7D-2E373BC65309}" type="pres">
      <dgm:prSet presAssocID="{F92D23B0-D607-48A2-996C-FEA0264EB385}" presName="sibTrans" presStyleCnt="0"/>
      <dgm:spPr/>
    </dgm:pt>
    <dgm:pt modelId="{2411219C-FB33-47C1-BD98-1B2E7129654D}" type="pres">
      <dgm:prSet presAssocID="{9C3E8D86-2350-4FE8-B8A6-71DB70E46238}" presName="node" presStyleLbl="node1" presStyleIdx="6" presStyleCnt="8">
        <dgm:presLayoutVars>
          <dgm:bulletEnabled val="1"/>
        </dgm:presLayoutVars>
      </dgm:prSet>
      <dgm:spPr/>
    </dgm:pt>
    <dgm:pt modelId="{CE8F36C1-DB2F-4BFC-ADD0-F5003041D44C}" type="pres">
      <dgm:prSet presAssocID="{945A0B47-4974-4870-861B-1C5C8F1FD34F}" presName="sibTrans" presStyleCnt="0"/>
      <dgm:spPr/>
    </dgm:pt>
    <dgm:pt modelId="{13519C2D-7B6F-4046-B262-73204686669E}" type="pres">
      <dgm:prSet presAssocID="{38CFEF34-E8D5-49E6-BCB8-EFA8DD015985}" presName="node" presStyleLbl="node1" presStyleIdx="7" presStyleCnt="8">
        <dgm:presLayoutVars>
          <dgm:bulletEnabled val="1"/>
        </dgm:presLayoutVars>
      </dgm:prSet>
      <dgm:spPr/>
    </dgm:pt>
  </dgm:ptLst>
  <dgm:cxnLst>
    <dgm:cxn modelId="{2FBD2903-DB00-443C-8250-7F16D1A744C7}" type="presOf" srcId="{53B7E9FE-F49C-41B7-8AD0-1D4543BE91AE}" destId="{F6510E8D-E5B3-44CD-AAD2-62958B026504}" srcOrd="0" destOrd="0" presId="urn:microsoft.com/office/officeart/2005/8/layout/default"/>
    <dgm:cxn modelId="{E9593E29-9A95-434F-85BF-2D00C7756018}" srcId="{53B7E9FE-F49C-41B7-8AD0-1D4543BE91AE}" destId="{740883EA-D9EF-430E-A81F-902EF76E5342}" srcOrd="4" destOrd="0" parTransId="{FEC881EE-93DD-49A4-ABDD-BE7F4CD7F5BE}" sibTransId="{BB04F625-FCF4-4C7E-9AD8-B3FC4342E83C}"/>
    <dgm:cxn modelId="{505BDB29-0200-41FC-9157-9D8B44AED479}" srcId="{53B7E9FE-F49C-41B7-8AD0-1D4543BE91AE}" destId="{C1DEE78C-F704-4684-AA66-8D5F6137A219}" srcOrd="0" destOrd="0" parTransId="{FF334E0A-66D8-4736-A543-54525EB7E04D}" sibTransId="{6FBF93F8-BBEA-4614-B864-338C00D73C2F}"/>
    <dgm:cxn modelId="{B0277338-2F82-4E5A-8194-D60BCF7E8C1F}" type="presOf" srcId="{CA873FFD-EFE8-4E64-AF6B-95D44CE8EF38}" destId="{33B6960A-6207-4319-8740-D7869CBC9CEA}" srcOrd="0" destOrd="0" presId="urn:microsoft.com/office/officeart/2005/8/layout/default"/>
    <dgm:cxn modelId="{A460543F-26A8-4259-995E-B2E78F4F8B09}" srcId="{53B7E9FE-F49C-41B7-8AD0-1D4543BE91AE}" destId="{CA873FFD-EFE8-4E64-AF6B-95D44CE8EF38}" srcOrd="3" destOrd="0" parTransId="{2095258F-632E-49EA-8DA6-3BFB9FF8BB9E}" sibTransId="{1CB9CAB0-81F2-4B5B-A196-5871F7CECEE1}"/>
    <dgm:cxn modelId="{BDBAFD61-FC19-4B7A-B801-2014281E541D}" type="presOf" srcId="{740883EA-D9EF-430E-A81F-902EF76E5342}" destId="{889C4135-FC88-4047-950B-7E86CCD3F8D1}" srcOrd="0" destOrd="0" presId="urn:microsoft.com/office/officeart/2005/8/layout/default"/>
    <dgm:cxn modelId="{12C7BD44-38F7-47FB-A436-5DAD1480E819}" srcId="{53B7E9FE-F49C-41B7-8AD0-1D4543BE91AE}" destId="{9C3E8D86-2350-4FE8-B8A6-71DB70E46238}" srcOrd="6" destOrd="0" parTransId="{3C126003-BDDC-46F9-B3D6-5B8C978A62C5}" sibTransId="{945A0B47-4974-4870-861B-1C5C8F1FD34F}"/>
    <dgm:cxn modelId="{4FED0E81-802B-442D-99C8-62F469A45392}" srcId="{53B7E9FE-F49C-41B7-8AD0-1D4543BE91AE}" destId="{38CFEF34-E8D5-49E6-BCB8-EFA8DD015985}" srcOrd="7" destOrd="0" parTransId="{B9C7C034-55E9-4455-B283-EDDCF9570D5E}" sibTransId="{A96A8F1A-EEE0-4C08-A085-5B1857CDA7A8}"/>
    <dgm:cxn modelId="{38014E83-7ABE-46A2-9D24-2ADB3B72F761}" type="presOf" srcId="{C1DEE78C-F704-4684-AA66-8D5F6137A219}" destId="{6ACD17DE-D98F-429A-9CAA-651DDBD0F924}" srcOrd="0" destOrd="0" presId="urn:microsoft.com/office/officeart/2005/8/layout/default"/>
    <dgm:cxn modelId="{EE054784-FF38-4BD0-BEA0-178244C149CB}" type="presOf" srcId="{D7416C81-6ED3-4D52-A83F-5B8D0BCED8D5}" destId="{1A6F556A-46C5-4C8B-B8D9-A60109DC0BDF}" srcOrd="0" destOrd="0" presId="urn:microsoft.com/office/officeart/2005/8/layout/default"/>
    <dgm:cxn modelId="{84DBB585-F175-4F7B-B450-E404A934609D}" srcId="{53B7E9FE-F49C-41B7-8AD0-1D4543BE91AE}" destId="{674CAFB1-0A0A-4BF6-9E53-142FD73ADBF7}" srcOrd="1" destOrd="0" parTransId="{410F64AB-E296-4829-99A2-96BC71BC3D5A}" sibTransId="{9EBE63F5-3E9B-4094-AE39-984B7D83F995}"/>
    <dgm:cxn modelId="{CE13C39E-8282-496E-9E3B-B43233E90CE6}" srcId="{53B7E9FE-F49C-41B7-8AD0-1D4543BE91AE}" destId="{D7416C81-6ED3-4D52-A83F-5B8D0BCED8D5}" srcOrd="5" destOrd="0" parTransId="{4E1A7BED-EA09-4383-8F17-1982A37C144E}" sibTransId="{F92D23B0-D607-48A2-996C-FEA0264EB385}"/>
    <dgm:cxn modelId="{E1CCD79E-5EC6-47B2-A84A-7646CEEFDFEF}" type="presOf" srcId="{9C3E8D86-2350-4FE8-B8A6-71DB70E46238}" destId="{2411219C-FB33-47C1-BD98-1B2E7129654D}" srcOrd="0" destOrd="0" presId="urn:microsoft.com/office/officeart/2005/8/layout/default"/>
    <dgm:cxn modelId="{9D30FDCC-20B6-4183-A57F-37E4EB1DA7FF}" type="presOf" srcId="{674CAFB1-0A0A-4BF6-9E53-142FD73ADBF7}" destId="{A118C302-0A75-40A9-946F-5F53FCECB73C}" srcOrd="0" destOrd="0" presId="urn:microsoft.com/office/officeart/2005/8/layout/default"/>
    <dgm:cxn modelId="{926C6EE1-4321-424B-957A-2DD928638ECF}" type="presOf" srcId="{5332FB8B-D99A-4FA1-9F67-0F9AC66C39A7}" destId="{6FFDFBC6-02A5-4BF3-B453-511E0C274902}" srcOrd="0" destOrd="0" presId="urn:microsoft.com/office/officeart/2005/8/layout/default"/>
    <dgm:cxn modelId="{94BB10EB-E416-40AF-AEB8-FCAD6A942C90}" type="presOf" srcId="{38CFEF34-E8D5-49E6-BCB8-EFA8DD015985}" destId="{13519C2D-7B6F-4046-B262-73204686669E}" srcOrd="0" destOrd="0" presId="urn:microsoft.com/office/officeart/2005/8/layout/default"/>
    <dgm:cxn modelId="{FD3445F5-CA5F-4B28-907F-3CE04D34B71F}" srcId="{53B7E9FE-F49C-41B7-8AD0-1D4543BE91AE}" destId="{5332FB8B-D99A-4FA1-9F67-0F9AC66C39A7}" srcOrd="2" destOrd="0" parTransId="{19090569-D5FD-4DC9-9826-45E0072DFBB5}" sibTransId="{8712FCAA-E07B-434E-970B-B84CE73F461C}"/>
    <dgm:cxn modelId="{07E2D17D-485A-4727-BEED-5C6385454A1F}" type="presParOf" srcId="{F6510E8D-E5B3-44CD-AAD2-62958B026504}" destId="{6ACD17DE-D98F-429A-9CAA-651DDBD0F924}" srcOrd="0" destOrd="0" presId="urn:microsoft.com/office/officeart/2005/8/layout/default"/>
    <dgm:cxn modelId="{0449B27E-1937-42A2-AFD9-55AD3D4D4A82}" type="presParOf" srcId="{F6510E8D-E5B3-44CD-AAD2-62958B026504}" destId="{7BC127FA-6F77-4C3C-AEB1-CABD2C0CFD6C}" srcOrd="1" destOrd="0" presId="urn:microsoft.com/office/officeart/2005/8/layout/default"/>
    <dgm:cxn modelId="{F0917689-7C52-4074-9471-82F6B8F23C4E}" type="presParOf" srcId="{F6510E8D-E5B3-44CD-AAD2-62958B026504}" destId="{A118C302-0A75-40A9-946F-5F53FCECB73C}" srcOrd="2" destOrd="0" presId="urn:microsoft.com/office/officeart/2005/8/layout/default"/>
    <dgm:cxn modelId="{0863AEBF-7930-4F62-84DE-2E042860CB3D}" type="presParOf" srcId="{F6510E8D-E5B3-44CD-AAD2-62958B026504}" destId="{8F84F93C-A04F-4973-A9A2-1523F50826E1}" srcOrd="3" destOrd="0" presId="urn:microsoft.com/office/officeart/2005/8/layout/default"/>
    <dgm:cxn modelId="{08388E4B-9A48-4699-B3D7-22E74B5AC611}" type="presParOf" srcId="{F6510E8D-E5B3-44CD-AAD2-62958B026504}" destId="{6FFDFBC6-02A5-4BF3-B453-511E0C274902}" srcOrd="4" destOrd="0" presId="urn:microsoft.com/office/officeart/2005/8/layout/default"/>
    <dgm:cxn modelId="{A2F1AF22-A08B-4525-98DD-D820CAD0C926}" type="presParOf" srcId="{F6510E8D-E5B3-44CD-AAD2-62958B026504}" destId="{0997D52B-9574-4CFE-B755-DF9EA89BABBA}" srcOrd="5" destOrd="0" presId="urn:microsoft.com/office/officeart/2005/8/layout/default"/>
    <dgm:cxn modelId="{EE296B72-3A21-4937-A4D6-8D9E5A01E13E}" type="presParOf" srcId="{F6510E8D-E5B3-44CD-AAD2-62958B026504}" destId="{33B6960A-6207-4319-8740-D7869CBC9CEA}" srcOrd="6" destOrd="0" presId="urn:microsoft.com/office/officeart/2005/8/layout/default"/>
    <dgm:cxn modelId="{500411C6-AD36-4D93-9B99-4F14D45A3EB2}" type="presParOf" srcId="{F6510E8D-E5B3-44CD-AAD2-62958B026504}" destId="{B8074CDE-3959-4ABD-A45E-E9AC51A8762A}" srcOrd="7" destOrd="0" presId="urn:microsoft.com/office/officeart/2005/8/layout/default"/>
    <dgm:cxn modelId="{C2438814-6BAA-4748-9FDC-2364A625BF7A}" type="presParOf" srcId="{F6510E8D-E5B3-44CD-AAD2-62958B026504}" destId="{889C4135-FC88-4047-950B-7E86CCD3F8D1}" srcOrd="8" destOrd="0" presId="urn:microsoft.com/office/officeart/2005/8/layout/default"/>
    <dgm:cxn modelId="{F7124803-1413-447E-B633-A0EBDE948B00}" type="presParOf" srcId="{F6510E8D-E5B3-44CD-AAD2-62958B026504}" destId="{7386E9CC-E553-4029-8A7D-5CEFB72ED1C2}" srcOrd="9" destOrd="0" presId="urn:microsoft.com/office/officeart/2005/8/layout/default"/>
    <dgm:cxn modelId="{D9D36AE4-57B2-4973-9D8F-1CA44898DC88}" type="presParOf" srcId="{F6510E8D-E5B3-44CD-AAD2-62958B026504}" destId="{1A6F556A-46C5-4C8B-B8D9-A60109DC0BDF}" srcOrd="10" destOrd="0" presId="urn:microsoft.com/office/officeart/2005/8/layout/default"/>
    <dgm:cxn modelId="{417D7B14-6F18-4FA4-B746-9F8C447AA088}" type="presParOf" srcId="{F6510E8D-E5B3-44CD-AAD2-62958B026504}" destId="{312DC950-961E-4FEA-BB7D-2E373BC65309}" srcOrd="11" destOrd="0" presId="urn:microsoft.com/office/officeart/2005/8/layout/default"/>
    <dgm:cxn modelId="{24FD5C32-6C95-4443-9D98-2C797EC529EE}" type="presParOf" srcId="{F6510E8D-E5B3-44CD-AAD2-62958B026504}" destId="{2411219C-FB33-47C1-BD98-1B2E7129654D}" srcOrd="12" destOrd="0" presId="urn:microsoft.com/office/officeart/2005/8/layout/default"/>
    <dgm:cxn modelId="{2A26E9F7-1D69-48A1-B7E6-0F0C05205B41}" type="presParOf" srcId="{F6510E8D-E5B3-44CD-AAD2-62958B026504}" destId="{CE8F36C1-DB2F-4BFC-ADD0-F5003041D44C}" srcOrd="13" destOrd="0" presId="urn:microsoft.com/office/officeart/2005/8/layout/default"/>
    <dgm:cxn modelId="{29C14F36-B30F-4E2C-B50A-7F16D15F11A6}" type="presParOf" srcId="{F6510E8D-E5B3-44CD-AAD2-62958B026504}" destId="{13519C2D-7B6F-4046-B262-73204686669E}"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53671C4A-9E12-4306-9B81-59B077D6E86C}" type="doc">
      <dgm:prSet loTypeId="urn:microsoft.com/office/officeart/2016/7/layout/RepeatingBendingProcessNew" loCatId="process" qsTypeId="urn:microsoft.com/office/officeart/2005/8/quickstyle/simple1" qsCatId="simple" csTypeId="urn:microsoft.com/office/officeart/2005/8/colors/colorful5" csCatId="colorful"/>
      <dgm:spPr/>
      <dgm:t>
        <a:bodyPr/>
        <a:lstStyle/>
        <a:p>
          <a:endParaRPr lang="de-DE"/>
        </a:p>
      </dgm:t>
    </dgm:pt>
    <dgm:pt modelId="{8EEF9877-C663-46AC-894F-67D43886A5E8}">
      <dgm:prSet/>
      <dgm:spPr/>
      <dgm:t>
        <a:bodyPr/>
        <a:lstStyle/>
        <a:p>
          <a:r>
            <a:rPr lang="de-DE"/>
            <a:t>mangelndes Wissen (11)</a:t>
          </a:r>
        </a:p>
      </dgm:t>
    </dgm:pt>
    <dgm:pt modelId="{B40656DF-3C56-41E7-99F8-231FED45C354}" type="parTrans" cxnId="{54442A76-0527-4272-8B57-DD4985634058}">
      <dgm:prSet/>
      <dgm:spPr/>
      <dgm:t>
        <a:bodyPr/>
        <a:lstStyle/>
        <a:p>
          <a:endParaRPr lang="de-DE"/>
        </a:p>
      </dgm:t>
    </dgm:pt>
    <dgm:pt modelId="{D2EF44A4-1B6F-40BA-8E8D-AEAB115622CF}" type="sibTrans" cxnId="{54442A76-0527-4272-8B57-DD4985634058}">
      <dgm:prSet/>
      <dgm:spPr/>
      <dgm:t>
        <a:bodyPr/>
        <a:lstStyle/>
        <a:p>
          <a:endParaRPr lang="de-DE"/>
        </a:p>
      </dgm:t>
    </dgm:pt>
    <dgm:pt modelId="{B5934067-0374-4B94-8921-D3E377DAFC68}">
      <dgm:prSet/>
      <dgm:spPr/>
      <dgm:t>
        <a:bodyPr/>
        <a:lstStyle/>
        <a:p>
          <a:r>
            <a:rPr lang="de-DE"/>
            <a:t>Datenschutz- und Sicherheitsbedenken (10)</a:t>
          </a:r>
        </a:p>
      </dgm:t>
    </dgm:pt>
    <dgm:pt modelId="{C0DEF13F-630B-4FD7-9723-B3D0F95E4EB8}" type="parTrans" cxnId="{956D2EB9-8BB4-468E-9CE7-DDCC74BA74DC}">
      <dgm:prSet/>
      <dgm:spPr/>
      <dgm:t>
        <a:bodyPr/>
        <a:lstStyle/>
        <a:p>
          <a:endParaRPr lang="de-DE"/>
        </a:p>
      </dgm:t>
    </dgm:pt>
    <dgm:pt modelId="{7759FFC1-5925-4353-93E5-815F22A04A81}" type="sibTrans" cxnId="{956D2EB9-8BB4-468E-9CE7-DDCC74BA74DC}">
      <dgm:prSet/>
      <dgm:spPr/>
      <dgm:t>
        <a:bodyPr/>
        <a:lstStyle/>
        <a:p>
          <a:endParaRPr lang="de-DE"/>
        </a:p>
      </dgm:t>
    </dgm:pt>
    <dgm:pt modelId="{C4A28CCB-D2D7-4C00-AB81-632B746B0F94}">
      <dgm:prSet/>
      <dgm:spPr/>
      <dgm:t>
        <a:bodyPr/>
        <a:lstStyle/>
        <a:p>
          <a:r>
            <a:rPr lang="de-DE" dirty="0"/>
            <a:t>mangelnde Bereitschaft zur Mehrarbeit (10)</a:t>
          </a:r>
        </a:p>
      </dgm:t>
    </dgm:pt>
    <dgm:pt modelId="{811932F2-1320-4F29-B7E2-34F39DEC5E41}" type="parTrans" cxnId="{BFAB82A4-0DBF-4839-9F7D-DFD1D17C4E86}">
      <dgm:prSet/>
      <dgm:spPr/>
      <dgm:t>
        <a:bodyPr/>
        <a:lstStyle/>
        <a:p>
          <a:endParaRPr lang="de-DE"/>
        </a:p>
      </dgm:t>
    </dgm:pt>
    <dgm:pt modelId="{F8083C86-7AC2-40B2-81D1-E9B40BA5B055}" type="sibTrans" cxnId="{BFAB82A4-0DBF-4839-9F7D-DFD1D17C4E86}">
      <dgm:prSet/>
      <dgm:spPr/>
      <dgm:t>
        <a:bodyPr/>
        <a:lstStyle/>
        <a:p>
          <a:endParaRPr lang="de-DE"/>
        </a:p>
      </dgm:t>
    </dgm:pt>
    <dgm:pt modelId="{DCFA4116-B3BE-4252-A4BC-EC0EAF320AF8}">
      <dgm:prSet/>
      <dgm:spPr/>
      <dgm:t>
        <a:bodyPr/>
        <a:lstStyle/>
        <a:p>
          <a:r>
            <a:rPr lang="de-DE"/>
            <a:t>Generationenkonflikt (6)</a:t>
          </a:r>
        </a:p>
      </dgm:t>
    </dgm:pt>
    <dgm:pt modelId="{80BB138E-739D-4BC8-B577-DE52781E2A95}" type="parTrans" cxnId="{F7CC019F-2387-4904-9AEA-F66690333963}">
      <dgm:prSet/>
      <dgm:spPr/>
      <dgm:t>
        <a:bodyPr/>
        <a:lstStyle/>
        <a:p>
          <a:endParaRPr lang="de-DE"/>
        </a:p>
      </dgm:t>
    </dgm:pt>
    <dgm:pt modelId="{DB6547CA-5DB5-488E-A70C-D08C9EFBC7A5}" type="sibTrans" cxnId="{F7CC019F-2387-4904-9AEA-F66690333963}">
      <dgm:prSet/>
      <dgm:spPr/>
      <dgm:t>
        <a:bodyPr/>
        <a:lstStyle/>
        <a:p>
          <a:endParaRPr lang="de-DE"/>
        </a:p>
      </dgm:t>
    </dgm:pt>
    <dgm:pt modelId="{FF257789-324A-436E-8D87-D3C000967466}">
      <dgm:prSet/>
      <dgm:spPr/>
      <dgm:t>
        <a:bodyPr/>
        <a:lstStyle/>
        <a:p>
          <a:r>
            <a:rPr lang="de-DE"/>
            <a:t>Sorgen vor zu viel Transparenz (2)</a:t>
          </a:r>
        </a:p>
      </dgm:t>
    </dgm:pt>
    <dgm:pt modelId="{FF23752D-0EB8-4956-89EB-20209B0C1BFC}" type="parTrans" cxnId="{AD488603-B1E7-4FF3-86A5-A41E253B50FD}">
      <dgm:prSet/>
      <dgm:spPr/>
      <dgm:t>
        <a:bodyPr/>
        <a:lstStyle/>
        <a:p>
          <a:endParaRPr lang="de-DE"/>
        </a:p>
      </dgm:t>
    </dgm:pt>
    <dgm:pt modelId="{40BFA331-399D-4DDD-8582-D2F59A7B4638}" type="sibTrans" cxnId="{AD488603-B1E7-4FF3-86A5-A41E253B50FD}">
      <dgm:prSet/>
      <dgm:spPr/>
      <dgm:t>
        <a:bodyPr/>
        <a:lstStyle/>
        <a:p>
          <a:endParaRPr lang="de-DE"/>
        </a:p>
      </dgm:t>
    </dgm:pt>
    <dgm:pt modelId="{C67219F8-E18F-490F-8EC0-9E1B60F5418B}">
      <dgm:prSet/>
      <dgm:spPr/>
      <dgm:t>
        <a:bodyPr/>
        <a:lstStyle/>
        <a:p>
          <a:r>
            <a:rPr lang="de-DE"/>
            <a:t>Verlust persönlicher Kontakte (1)</a:t>
          </a:r>
        </a:p>
      </dgm:t>
    </dgm:pt>
    <dgm:pt modelId="{A7ED512C-57FA-4F1B-9CF9-636E69568BDE}" type="parTrans" cxnId="{AED7BAD4-92DE-478A-97D5-7669E229E65F}">
      <dgm:prSet/>
      <dgm:spPr/>
      <dgm:t>
        <a:bodyPr/>
        <a:lstStyle/>
        <a:p>
          <a:endParaRPr lang="de-DE"/>
        </a:p>
      </dgm:t>
    </dgm:pt>
    <dgm:pt modelId="{CEEB8563-9CAB-4A18-9E8E-E9D8919B01D0}" type="sibTrans" cxnId="{AED7BAD4-92DE-478A-97D5-7669E229E65F}">
      <dgm:prSet/>
      <dgm:spPr/>
      <dgm:t>
        <a:bodyPr/>
        <a:lstStyle/>
        <a:p>
          <a:endParaRPr lang="de-DE"/>
        </a:p>
      </dgm:t>
    </dgm:pt>
    <dgm:pt modelId="{BF95015D-3A2F-45AB-948C-7F769C509AB9}" type="pres">
      <dgm:prSet presAssocID="{53671C4A-9E12-4306-9B81-59B077D6E86C}" presName="Name0" presStyleCnt="0">
        <dgm:presLayoutVars>
          <dgm:dir/>
          <dgm:resizeHandles val="exact"/>
        </dgm:presLayoutVars>
      </dgm:prSet>
      <dgm:spPr/>
    </dgm:pt>
    <dgm:pt modelId="{53AAF481-AD96-490D-81AB-4CC9A17E3573}" type="pres">
      <dgm:prSet presAssocID="{8EEF9877-C663-46AC-894F-67D43886A5E8}" presName="node" presStyleLbl="node1" presStyleIdx="0" presStyleCnt="6">
        <dgm:presLayoutVars>
          <dgm:bulletEnabled val="1"/>
        </dgm:presLayoutVars>
      </dgm:prSet>
      <dgm:spPr/>
    </dgm:pt>
    <dgm:pt modelId="{EC61BDF3-F1CD-4268-B018-F960DD93F2C4}" type="pres">
      <dgm:prSet presAssocID="{D2EF44A4-1B6F-40BA-8E8D-AEAB115622CF}" presName="sibTrans" presStyleLbl="sibTrans1D1" presStyleIdx="0" presStyleCnt="5"/>
      <dgm:spPr/>
    </dgm:pt>
    <dgm:pt modelId="{19AF6614-B9B3-46D5-B0CA-C80B0D7FB824}" type="pres">
      <dgm:prSet presAssocID="{D2EF44A4-1B6F-40BA-8E8D-AEAB115622CF}" presName="connectorText" presStyleLbl="sibTrans1D1" presStyleIdx="0" presStyleCnt="5"/>
      <dgm:spPr/>
    </dgm:pt>
    <dgm:pt modelId="{5F475368-883B-4548-A84C-D12F2B04EB95}" type="pres">
      <dgm:prSet presAssocID="{B5934067-0374-4B94-8921-D3E377DAFC68}" presName="node" presStyleLbl="node1" presStyleIdx="1" presStyleCnt="6">
        <dgm:presLayoutVars>
          <dgm:bulletEnabled val="1"/>
        </dgm:presLayoutVars>
      </dgm:prSet>
      <dgm:spPr/>
    </dgm:pt>
    <dgm:pt modelId="{797BD09C-16F6-4888-9FE3-F94C0FB10E78}" type="pres">
      <dgm:prSet presAssocID="{7759FFC1-5925-4353-93E5-815F22A04A81}" presName="sibTrans" presStyleLbl="sibTrans1D1" presStyleIdx="1" presStyleCnt="5"/>
      <dgm:spPr/>
    </dgm:pt>
    <dgm:pt modelId="{50032FEE-7FF2-49C6-85AF-B77F399A881F}" type="pres">
      <dgm:prSet presAssocID="{7759FFC1-5925-4353-93E5-815F22A04A81}" presName="connectorText" presStyleLbl="sibTrans1D1" presStyleIdx="1" presStyleCnt="5"/>
      <dgm:spPr/>
    </dgm:pt>
    <dgm:pt modelId="{5CC1555E-42F9-4E9A-B4AC-16699FE4EE17}" type="pres">
      <dgm:prSet presAssocID="{C4A28CCB-D2D7-4C00-AB81-632B746B0F94}" presName="node" presStyleLbl="node1" presStyleIdx="2" presStyleCnt="6">
        <dgm:presLayoutVars>
          <dgm:bulletEnabled val="1"/>
        </dgm:presLayoutVars>
      </dgm:prSet>
      <dgm:spPr/>
    </dgm:pt>
    <dgm:pt modelId="{CA66D59F-E643-4009-9D2F-055D3B297B3D}" type="pres">
      <dgm:prSet presAssocID="{F8083C86-7AC2-40B2-81D1-E9B40BA5B055}" presName="sibTrans" presStyleLbl="sibTrans1D1" presStyleIdx="2" presStyleCnt="5"/>
      <dgm:spPr/>
    </dgm:pt>
    <dgm:pt modelId="{C10EA05E-773F-482C-B1BC-45D27BE911D6}" type="pres">
      <dgm:prSet presAssocID="{F8083C86-7AC2-40B2-81D1-E9B40BA5B055}" presName="connectorText" presStyleLbl="sibTrans1D1" presStyleIdx="2" presStyleCnt="5"/>
      <dgm:spPr/>
    </dgm:pt>
    <dgm:pt modelId="{74C6C5D7-AEE1-438E-97FC-6745911CC4F9}" type="pres">
      <dgm:prSet presAssocID="{DCFA4116-B3BE-4252-A4BC-EC0EAF320AF8}" presName="node" presStyleLbl="node1" presStyleIdx="3" presStyleCnt="6">
        <dgm:presLayoutVars>
          <dgm:bulletEnabled val="1"/>
        </dgm:presLayoutVars>
      </dgm:prSet>
      <dgm:spPr/>
    </dgm:pt>
    <dgm:pt modelId="{78846C3A-76BF-434C-BDE2-61999668B348}" type="pres">
      <dgm:prSet presAssocID="{DB6547CA-5DB5-488E-A70C-D08C9EFBC7A5}" presName="sibTrans" presStyleLbl="sibTrans1D1" presStyleIdx="3" presStyleCnt="5"/>
      <dgm:spPr/>
    </dgm:pt>
    <dgm:pt modelId="{AA9F60F3-B549-4583-8860-9FDFA2EAF89E}" type="pres">
      <dgm:prSet presAssocID="{DB6547CA-5DB5-488E-A70C-D08C9EFBC7A5}" presName="connectorText" presStyleLbl="sibTrans1D1" presStyleIdx="3" presStyleCnt="5"/>
      <dgm:spPr/>
    </dgm:pt>
    <dgm:pt modelId="{95E4B14A-41FE-44FE-B4EF-0B961B587C15}" type="pres">
      <dgm:prSet presAssocID="{FF257789-324A-436E-8D87-D3C000967466}" presName="node" presStyleLbl="node1" presStyleIdx="4" presStyleCnt="6">
        <dgm:presLayoutVars>
          <dgm:bulletEnabled val="1"/>
        </dgm:presLayoutVars>
      </dgm:prSet>
      <dgm:spPr/>
    </dgm:pt>
    <dgm:pt modelId="{C3031D31-9331-4F9E-B871-6A748A63F688}" type="pres">
      <dgm:prSet presAssocID="{40BFA331-399D-4DDD-8582-D2F59A7B4638}" presName="sibTrans" presStyleLbl="sibTrans1D1" presStyleIdx="4" presStyleCnt="5"/>
      <dgm:spPr/>
    </dgm:pt>
    <dgm:pt modelId="{82EC5977-BD3F-42E7-9B3C-89A42E7DAD50}" type="pres">
      <dgm:prSet presAssocID="{40BFA331-399D-4DDD-8582-D2F59A7B4638}" presName="connectorText" presStyleLbl="sibTrans1D1" presStyleIdx="4" presStyleCnt="5"/>
      <dgm:spPr/>
    </dgm:pt>
    <dgm:pt modelId="{90BDC5F7-A098-450F-9F83-51CAD16FD75F}" type="pres">
      <dgm:prSet presAssocID="{C67219F8-E18F-490F-8EC0-9E1B60F5418B}" presName="node" presStyleLbl="node1" presStyleIdx="5" presStyleCnt="6">
        <dgm:presLayoutVars>
          <dgm:bulletEnabled val="1"/>
        </dgm:presLayoutVars>
      </dgm:prSet>
      <dgm:spPr/>
    </dgm:pt>
  </dgm:ptLst>
  <dgm:cxnLst>
    <dgm:cxn modelId="{6E386001-2570-49FE-A772-B4F49F77C1AD}" type="presOf" srcId="{F8083C86-7AC2-40B2-81D1-E9B40BA5B055}" destId="{CA66D59F-E643-4009-9D2F-055D3B297B3D}" srcOrd="0" destOrd="0" presId="urn:microsoft.com/office/officeart/2016/7/layout/RepeatingBendingProcessNew"/>
    <dgm:cxn modelId="{D64ED501-276D-4450-B714-227588048A7F}" type="presOf" srcId="{B5934067-0374-4B94-8921-D3E377DAFC68}" destId="{5F475368-883B-4548-A84C-D12F2B04EB95}" srcOrd="0" destOrd="0" presId="urn:microsoft.com/office/officeart/2016/7/layout/RepeatingBendingProcessNew"/>
    <dgm:cxn modelId="{AD488603-B1E7-4FF3-86A5-A41E253B50FD}" srcId="{53671C4A-9E12-4306-9B81-59B077D6E86C}" destId="{FF257789-324A-436E-8D87-D3C000967466}" srcOrd="4" destOrd="0" parTransId="{FF23752D-0EB8-4956-89EB-20209B0C1BFC}" sibTransId="{40BFA331-399D-4DDD-8582-D2F59A7B4638}"/>
    <dgm:cxn modelId="{C248CC18-60D6-4C68-A8A3-34BAF14EAF3F}" type="presOf" srcId="{DCFA4116-B3BE-4252-A4BC-EC0EAF320AF8}" destId="{74C6C5D7-AEE1-438E-97FC-6745911CC4F9}" srcOrd="0" destOrd="0" presId="urn:microsoft.com/office/officeart/2016/7/layout/RepeatingBendingProcessNew"/>
    <dgm:cxn modelId="{9B9ED833-057F-44CF-923C-280DCB824A33}" type="presOf" srcId="{F8083C86-7AC2-40B2-81D1-E9B40BA5B055}" destId="{C10EA05E-773F-482C-B1BC-45D27BE911D6}" srcOrd="1" destOrd="0" presId="urn:microsoft.com/office/officeart/2016/7/layout/RepeatingBendingProcessNew"/>
    <dgm:cxn modelId="{683FA336-4B78-4688-A9C1-DDD87C275D29}" type="presOf" srcId="{7759FFC1-5925-4353-93E5-815F22A04A81}" destId="{50032FEE-7FF2-49C6-85AF-B77F399A881F}" srcOrd="1" destOrd="0" presId="urn:microsoft.com/office/officeart/2016/7/layout/RepeatingBendingProcessNew"/>
    <dgm:cxn modelId="{2ED4CD3E-008D-497B-BA13-D471F0923BF0}" type="presOf" srcId="{53671C4A-9E12-4306-9B81-59B077D6E86C}" destId="{BF95015D-3A2F-45AB-948C-7F769C509AB9}" srcOrd="0" destOrd="0" presId="urn:microsoft.com/office/officeart/2016/7/layout/RepeatingBendingProcessNew"/>
    <dgm:cxn modelId="{B6B2035C-5F2E-409D-B495-5CF88376FB35}" type="presOf" srcId="{7759FFC1-5925-4353-93E5-815F22A04A81}" destId="{797BD09C-16F6-4888-9FE3-F94C0FB10E78}" srcOrd="0" destOrd="0" presId="urn:microsoft.com/office/officeart/2016/7/layout/RepeatingBendingProcessNew"/>
    <dgm:cxn modelId="{CB53745E-90D8-4C0B-B37D-D1A866F1BAE0}" type="presOf" srcId="{40BFA331-399D-4DDD-8582-D2F59A7B4638}" destId="{82EC5977-BD3F-42E7-9B3C-89A42E7DAD50}" srcOrd="1" destOrd="0" presId="urn:microsoft.com/office/officeart/2016/7/layout/RepeatingBendingProcessNew"/>
    <dgm:cxn modelId="{40B6084F-B695-4457-9C4C-B2260D7DC0C3}" type="presOf" srcId="{C67219F8-E18F-490F-8EC0-9E1B60F5418B}" destId="{90BDC5F7-A098-450F-9F83-51CAD16FD75F}" srcOrd="0" destOrd="0" presId="urn:microsoft.com/office/officeart/2016/7/layout/RepeatingBendingProcessNew"/>
    <dgm:cxn modelId="{9B75C34F-0A43-4BC2-91E2-21D6E7052230}" type="presOf" srcId="{C4A28CCB-D2D7-4C00-AB81-632B746B0F94}" destId="{5CC1555E-42F9-4E9A-B4AC-16699FE4EE17}" srcOrd="0" destOrd="0" presId="urn:microsoft.com/office/officeart/2016/7/layout/RepeatingBendingProcessNew"/>
    <dgm:cxn modelId="{54442A76-0527-4272-8B57-DD4985634058}" srcId="{53671C4A-9E12-4306-9B81-59B077D6E86C}" destId="{8EEF9877-C663-46AC-894F-67D43886A5E8}" srcOrd="0" destOrd="0" parTransId="{B40656DF-3C56-41E7-99F8-231FED45C354}" sibTransId="{D2EF44A4-1B6F-40BA-8E8D-AEAB115622CF}"/>
    <dgm:cxn modelId="{0B9AF17A-75AA-44CC-857F-DF2BA7B1EEED}" type="presOf" srcId="{40BFA331-399D-4DDD-8582-D2F59A7B4638}" destId="{C3031D31-9331-4F9E-B871-6A748A63F688}" srcOrd="0" destOrd="0" presId="urn:microsoft.com/office/officeart/2016/7/layout/RepeatingBendingProcessNew"/>
    <dgm:cxn modelId="{C9E7687C-61FB-45C8-9E19-DD6D08968005}" type="presOf" srcId="{D2EF44A4-1B6F-40BA-8E8D-AEAB115622CF}" destId="{19AF6614-B9B3-46D5-B0CA-C80B0D7FB824}" srcOrd="1" destOrd="0" presId="urn:microsoft.com/office/officeart/2016/7/layout/RepeatingBendingProcessNew"/>
    <dgm:cxn modelId="{F7CC019F-2387-4904-9AEA-F66690333963}" srcId="{53671C4A-9E12-4306-9B81-59B077D6E86C}" destId="{DCFA4116-B3BE-4252-A4BC-EC0EAF320AF8}" srcOrd="3" destOrd="0" parTransId="{80BB138E-739D-4BC8-B577-DE52781E2A95}" sibTransId="{DB6547CA-5DB5-488E-A70C-D08C9EFBC7A5}"/>
    <dgm:cxn modelId="{BFAB82A4-0DBF-4839-9F7D-DFD1D17C4E86}" srcId="{53671C4A-9E12-4306-9B81-59B077D6E86C}" destId="{C4A28CCB-D2D7-4C00-AB81-632B746B0F94}" srcOrd="2" destOrd="0" parTransId="{811932F2-1320-4F29-B7E2-34F39DEC5E41}" sibTransId="{F8083C86-7AC2-40B2-81D1-E9B40BA5B055}"/>
    <dgm:cxn modelId="{956D2EB9-8BB4-468E-9CE7-DDCC74BA74DC}" srcId="{53671C4A-9E12-4306-9B81-59B077D6E86C}" destId="{B5934067-0374-4B94-8921-D3E377DAFC68}" srcOrd="1" destOrd="0" parTransId="{C0DEF13F-630B-4FD7-9723-B3D0F95E4EB8}" sibTransId="{7759FFC1-5925-4353-93E5-815F22A04A81}"/>
    <dgm:cxn modelId="{B9C6E5BC-9135-4EDF-A6F4-D2A59FE7DF46}" type="presOf" srcId="{DB6547CA-5DB5-488E-A70C-D08C9EFBC7A5}" destId="{AA9F60F3-B549-4583-8860-9FDFA2EAF89E}" srcOrd="1" destOrd="0" presId="urn:microsoft.com/office/officeart/2016/7/layout/RepeatingBendingProcessNew"/>
    <dgm:cxn modelId="{2CEDCAC5-87F7-466C-9AEC-05D6FBD53773}" type="presOf" srcId="{FF257789-324A-436E-8D87-D3C000967466}" destId="{95E4B14A-41FE-44FE-B4EF-0B961B587C15}" srcOrd="0" destOrd="0" presId="urn:microsoft.com/office/officeart/2016/7/layout/RepeatingBendingProcessNew"/>
    <dgm:cxn modelId="{AED7BAD4-92DE-478A-97D5-7669E229E65F}" srcId="{53671C4A-9E12-4306-9B81-59B077D6E86C}" destId="{C67219F8-E18F-490F-8EC0-9E1B60F5418B}" srcOrd="5" destOrd="0" parTransId="{A7ED512C-57FA-4F1B-9CF9-636E69568BDE}" sibTransId="{CEEB8563-9CAB-4A18-9E8E-E9D8919B01D0}"/>
    <dgm:cxn modelId="{8450E0F0-BF5E-4883-8569-E1D03FB65514}" type="presOf" srcId="{DB6547CA-5DB5-488E-A70C-D08C9EFBC7A5}" destId="{78846C3A-76BF-434C-BDE2-61999668B348}" srcOrd="0" destOrd="0" presId="urn:microsoft.com/office/officeart/2016/7/layout/RepeatingBendingProcessNew"/>
    <dgm:cxn modelId="{BA05F8F2-8019-49C9-9F44-03BB4EE3D877}" type="presOf" srcId="{D2EF44A4-1B6F-40BA-8E8D-AEAB115622CF}" destId="{EC61BDF3-F1CD-4268-B018-F960DD93F2C4}" srcOrd="0" destOrd="0" presId="urn:microsoft.com/office/officeart/2016/7/layout/RepeatingBendingProcessNew"/>
    <dgm:cxn modelId="{7A81EBFD-6483-4143-AC0D-FDA0349B5F63}" type="presOf" srcId="{8EEF9877-C663-46AC-894F-67D43886A5E8}" destId="{53AAF481-AD96-490D-81AB-4CC9A17E3573}" srcOrd="0" destOrd="0" presId="urn:microsoft.com/office/officeart/2016/7/layout/RepeatingBendingProcessNew"/>
    <dgm:cxn modelId="{7184FF69-5F2F-46EF-A948-CEB9DD890E05}" type="presParOf" srcId="{BF95015D-3A2F-45AB-948C-7F769C509AB9}" destId="{53AAF481-AD96-490D-81AB-4CC9A17E3573}" srcOrd="0" destOrd="0" presId="urn:microsoft.com/office/officeart/2016/7/layout/RepeatingBendingProcessNew"/>
    <dgm:cxn modelId="{7633535A-41DD-4F6A-BB53-0D35066768A6}" type="presParOf" srcId="{BF95015D-3A2F-45AB-948C-7F769C509AB9}" destId="{EC61BDF3-F1CD-4268-B018-F960DD93F2C4}" srcOrd="1" destOrd="0" presId="urn:microsoft.com/office/officeart/2016/7/layout/RepeatingBendingProcessNew"/>
    <dgm:cxn modelId="{BD20F19F-4E2D-41D6-B394-09A2D51493C2}" type="presParOf" srcId="{EC61BDF3-F1CD-4268-B018-F960DD93F2C4}" destId="{19AF6614-B9B3-46D5-B0CA-C80B0D7FB824}" srcOrd="0" destOrd="0" presId="urn:microsoft.com/office/officeart/2016/7/layout/RepeatingBendingProcessNew"/>
    <dgm:cxn modelId="{BC2737A6-3E10-48FC-874A-16B1D586CE1C}" type="presParOf" srcId="{BF95015D-3A2F-45AB-948C-7F769C509AB9}" destId="{5F475368-883B-4548-A84C-D12F2B04EB95}" srcOrd="2" destOrd="0" presId="urn:microsoft.com/office/officeart/2016/7/layout/RepeatingBendingProcessNew"/>
    <dgm:cxn modelId="{4C1FC6E4-30FE-4563-84CB-2AC3A44E0709}" type="presParOf" srcId="{BF95015D-3A2F-45AB-948C-7F769C509AB9}" destId="{797BD09C-16F6-4888-9FE3-F94C0FB10E78}" srcOrd="3" destOrd="0" presId="urn:microsoft.com/office/officeart/2016/7/layout/RepeatingBendingProcessNew"/>
    <dgm:cxn modelId="{8A0356C4-92AA-4018-B8E0-E9C3B1FA3101}" type="presParOf" srcId="{797BD09C-16F6-4888-9FE3-F94C0FB10E78}" destId="{50032FEE-7FF2-49C6-85AF-B77F399A881F}" srcOrd="0" destOrd="0" presId="urn:microsoft.com/office/officeart/2016/7/layout/RepeatingBendingProcessNew"/>
    <dgm:cxn modelId="{605F9ADF-9952-4B4E-A5B7-09DBB9C89EFC}" type="presParOf" srcId="{BF95015D-3A2F-45AB-948C-7F769C509AB9}" destId="{5CC1555E-42F9-4E9A-B4AC-16699FE4EE17}" srcOrd="4" destOrd="0" presId="urn:microsoft.com/office/officeart/2016/7/layout/RepeatingBendingProcessNew"/>
    <dgm:cxn modelId="{4D3568B1-3CB0-4470-8261-58322AE3682E}" type="presParOf" srcId="{BF95015D-3A2F-45AB-948C-7F769C509AB9}" destId="{CA66D59F-E643-4009-9D2F-055D3B297B3D}" srcOrd="5" destOrd="0" presId="urn:microsoft.com/office/officeart/2016/7/layout/RepeatingBendingProcessNew"/>
    <dgm:cxn modelId="{3074F8AA-39A9-45BC-819D-F3FD800FB8E4}" type="presParOf" srcId="{CA66D59F-E643-4009-9D2F-055D3B297B3D}" destId="{C10EA05E-773F-482C-B1BC-45D27BE911D6}" srcOrd="0" destOrd="0" presId="urn:microsoft.com/office/officeart/2016/7/layout/RepeatingBendingProcessNew"/>
    <dgm:cxn modelId="{36E147CD-1955-41FF-B1A2-BBC4F3DBBCB6}" type="presParOf" srcId="{BF95015D-3A2F-45AB-948C-7F769C509AB9}" destId="{74C6C5D7-AEE1-438E-97FC-6745911CC4F9}" srcOrd="6" destOrd="0" presId="urn:microsoft.com/office/officeart/2016/7/layout/RepeatingBendingProcessNew"/>
    <dgm:cxn modelId="{168C52D2-65C3-499C-A44C-6CACF6A2D53E}" type="presParOf" srcId="{BF95015D-3A2F-45AB-948C-7F769C509AB9}" destId="{78846C3A-76BF-434C-BDE2-61999668B348}" srcOrd="7" destOrd="0" presId="urn:microsoft.com/office/officeart/2016/7/layout/RepeatingBendingProcessNew"/>
    <dgm:cxn modelId="{66412E17-FCDC-41EC-8477-992591359428}" type="presParOf" srcId="{78846C3A-76BF-434C-BDE2-61999668B348}" destId="{AA9F60F3-B549-4583-8860-9FDFA2EAF89E}" srcOrd="0" destOrd="0" presId="urn:microsoft.com/office/officeart/2016/7/layout/RepeatingBendingProcessNew"/>
    <dgm:cxn modelId="{C2E3C76C-4403-49D8-A393-5CA0C7182426}" type="presParOf" srcId="{BF95015D-3A2F-45AB-948C-7F769C509AB9}" destId="{95E4B14A-41FE-44FE-B4EF-0B961B587C15}" srcOrd="8" destOrd="0" presId="urn:microsoft.com/office/officeart/2016/7/layout/RepeatingBendingProcessNew"/>
    <dgm:cxn modelId="{33B8EA74-A593-4181-A906-27B631541EF3}" type="presParOf" srcId="{BF95015D-3A2F-45AB-948C-7F769C509AB9}" destId="{C3031D31-9331-4F9E-B871-6A748A63F688}" srcOrd="9" destOrd="0" presId="urn:microsoft.com/office/officeart/2016/7/layout/RepeatingBendingProcessNew"/>
    <dgm:cxn modelId="{106B489D-CA2F-422E-B238-731CD6CB3CC8}" type="presParOf" srcId="{C3031D31-9331-4F9E-B871-6A748A63F688}" destId="{82EC5977-BD3F-42E7-9B3C-89A42E7DAD50}" srcOrd="0" destOrd="0" presId="urn:microsoft.com/office/officeart/2016/7/layout/RepeatingBendingProcessNew"/>
    <dgm:cxn modelId="{A7C465C4-8872-4648-9C29-DF923A9BF769}" type="presParOf" srcId="{BF95015D-3A2F-45AB-948C-7F769C509AB9}" destId="{90BDC5F7-A098-450F-9F83-51CAD16FD75F}" srcOrd="10"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E540293A-8029-4525-A9C1-DE9925745715}"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de-DE"/>
        </a:p>
      </dgm:t>
    </dgm:pt>
    <dgm:pt modelId="{231351F3-4D46-447C-95F1-13DB5E4387D1}">
      <dgm:prSet/>
      <dgm:spPr/>
      <dgm:t>
        <a:bodyPr/>
        <a:lstStyle/>
        <a:p>
          <a:r>
            <a:rPr lang="de-DE"/>
            <a:t>Schulungen</a:t>
          </a:r>
        </a:p>
      </dgm:t>
    </dgm:pt>
    <dgm:pt modelId="{EB2B1E6C-39FB-4713-8BBB-C6FD65F83AB4}" type="parTrans" cxnId="{50CBAB7C-F7D1-419D-8AC6-76F4C6B4895B}">
      <dgm:prSet/>
      <dgm:spPr/>
      <dgm:t>
        <a:bodyPr/>
        <a:lstStyle/>
        <a:p>
          <a:endParaRPr lang="de-DE"/>
        </a:p>
      </dgm:t>
    </dgm:pt>
    <dgm:pt modelId="{C730B3AD-FCF3-4677-BDA9-0B6B0168DF5C}" type="sibTrans" cxnId="{50CBAB7C-F7D1-419D-8AC6-76F4C6B4895B}">
      <dgm:prSet/>
      <dgm:spPr/>
      <dgm:t>
        <a:bodyPr/>
        <a:lstStyle/>
        <a:p>
          <a:endParaRPr lang="de-DE"/>
        </a:p>
      </dgm:t>
    </dgm:pt>
    <dgm:pt modelId="{EEC5560B-709B-4EF1-9BAA-DCB42156099C}">
      <dgm:prSet/>
      <dgm:spPr/>
      <dgm:t>
        <a:bodyPr/>
        <a:lstStyle/>
        <a:p>
          <a:r>
            <a:rPr lang="de-DE" dirty="0"/>
            <a:t>Beispielaccounts zum Ausprobieren anbieten</a:t>
          </a:r>
        </a:p>
      </dgm:t>
    </dgm:pt>
    <dgm:pt modelId="{5C5BF568-D607-47F3-833B-0F3D0A098FA7}" type="parTrans" cxnId="{154C6D6A-09C4-4F3E-A526-FB92B8E75CB5}">
      <dgm:prSet/>
      <dgm:spPr/>
      <dgm:t>
        <a:bodyPr/>
        <a:lstStyle/>
        <a:p>
          <a:endParaRPr lang="de-DE"/>
        </a:p>
      </dgm:t>
    </dgm:pt>
    <dgm:pt modelId="{52E20EC0-7830-4B53-AC77-0DB2193AD932}" type="sibTrans" cxnId="{154C6D6A-09C4-4F3E-A526-FB92B8E75CB5}">
      <dgm:prSet/>
      <dgm:spPr/>
      <dgm:t>
        <a:bodyPr/>
        <a:lstStyle/>
        <a:p>
          <a:endParaRPr lang="de-DE"/>
        </a:p>
      </dgm:t>
    </dgm:pt>
    <dgm:pt modelId="{DB37BDC9-5DD8-4047-8166-4FC3B1C13E25}">
      <dgm:prSet/>
      <dgm:spPr/>
      <dgm:t>
        <a:bodyPr/>
        <a:lstStyle/>
        <a:p>
          <a:r>
            <a:rPr lang="de-DE" dirty="0"/>
            <a:t>ausreichend Zeit einplanen</a:t>
          </a:r>
        </a:p>
      </dgm:t>
    </dgm:pt>
    <dgm:pt modelId="{D3D63C57-27AF-43FB-BE60-6656A5EEC7F0}" type="parTrans" cxnId="{B9AA2DA3-1A0F-4F00-BB7E-97658B56E361}">
      <dgm:prSet/>
      <dgm:spPr/>
      <dgm:t>
        <a:bodyPr/>
        <a:lstStyle/>
        <a:p>
          <a:endParaRPr lang="de-DE"/>
        </a:p>
      </dgm:t>
    </dgm:pt>
    <dgm:pt modelId="{96BEFAB4-1E40-4651-BB4C-A0ED1F95900F}" type="sibTrans" cxnId="{B9AA2DA3-1A0F-4F00-BB7E-97658B56E361}">
      <dgm:prSet/>
      <dgm:spPr/>
      <dgm:t>
        <a:bodyPr/>
        <a:lstStyle/>
        <a:p>
          <a:endParaRPr lang="de-DE"/>
        </a:p>
      </dgm:t>
    </dgm:pt>
    <dgm:pt modelId="{DFFD6A1D-0C49-42ED-8E38-17DBAFEA41EC}">
      <dgm:prSet/>
      <dgm:spPr/>
      <dgm:t>
        <a:bodyPr/>
        <a:lstStyle/>
        <a:p>
          <a:r>
            <a:rPr lang="de-DE"/>
            <a:t>niedrigschwellige Angebote</a:t>
          </a:r>
        </a:p>
      </dgm:t>
    </dgm:pt>
    <dgm:pt modelId="{63CC4908-9815-4B28-B046-B01B559F440F}" type="parTrans" cxnId="{6A0992BF-0C37-4219-BA7F-BC15647BFAAD}">
      <dgm:prSet/>
      <dgm:spPr/>
      <dgm:t>
        <a:bodyPr/>
        <a:lstStyle/>
        <a:p>
          <a:endParaRPr lang="de-DE"/>
        </a:p>
      </dgm:t>
    </dgm:pt>
    <dgm:pt modelId="{25C7B63B-EF24-45EF-B908-5662C8AE49E7}" type="sibTrans" cxnId="{6A0992BF-0C37-4219-BA7F-BC15647BFAAD}">
      <dgm:prSet/>
      <dgm:spPr/>
      <dgm:t>
        <a:bodyPr/>
        <a:lstStyle/>
        <a:p>
          <a:endParaRPr lang="de-DE"/>
        </a:p>
      </dgm:t>
    </dgm:pt>
    <dgm:pt modelId="{F9BC0874-F2E1-4BE1-896E-7498B71B1B5B}">
      <dgm:prSet/>
      <dgm:spPr/>
      <dgm:t>
        <a:bodyPr/>
        <a:lstStyle/>
        <a:p>
          <a:r>
            <a:rPr lang="de-DE"/>
            <a:t>persönliche Ebene schaffen</a:t>
          </a:r>
        </a:p>
      </dgm:t>
    </dgm:pt>
    <dgm:pt modelId="{848442AC-167E-4F2A-9629-DFA4E3DF80B7}" type="parTrans" cxnId="{AF52D333-CBD3-4499-A03E-5B688D19164E}">
      <dgm:prSet/>
      <dgm:spPr/>
      <dgm:t>
        <a:bodyPr/>
        <a:lstStyle/>
        <a:p>
          <a:endParaRPr lang="de-DE"/>
        </a:p>
      </dgm:t>
    </dgm:pt>
    <dgm:pt modelId="{2FCF26B5-FCBA-45C3-90F4-CBDD1B7D4B24}" type="sibTrans" cxnId="{AF52D333-CBD3-4499-A03E-5B688D19164E}">
      <dgm:prSet/>
      <dgm:spPr/>
      <dgm:t>
        <a:bodyPr/>
        <a:lstStyle/>
        <a:p>
          <a:endParaRPr lang="de-DE"/>
        </a:p>
      </dgm:t>
    </dgm:pt>
    <dgm:pt modelId="{43135EE1-BE73-454D-B304-A8A24B96E5F3}">
      <dgm:prSet/>
      <dgm:spPr/>
      <dgm:t>
        <a:bodyPr/>
        <a:lstStyle/>
        <a:p>
          <a:r>
            <a:rPr lang="de-DE"/>
            <a:t>Anleitungen nutzen</a:t>
          </a:r>
        </a:p>
      </dgm:t>
    </dgm:pt>
    <dgm:pt modelId="{4C4F8785-FA6E-40F9-82DF-EF3AF034D025}" type="parTrans" cxnId="{2BBA3CF8-0A0C-4862-95DF-96D77A65F17D}">
      <dgm:prSet/>
      <dgm:spPr/>
      <dgm:t>
        <a:bodyPr/>
        <a:lstStyle/>
        <a:p>
          <a:endParaRPr lang="de-DE"/>
        </a:p>
      </dgm:t>
    </dgm:pt>
    <dgm:pt modelId="{59884129-308A-4DCC-8127-8FEB08600893}" type="sibTrans" cxnId="{2BBA3CF8-0A0C-4862-95DF-96D77A65F17D}">
      <dgm:prSet/>
      <dgm:spPr/>
      <dgm:t>
        <a:bodyPr/>
        <a:lstStyle/>
        <a:p>
          <a:endParaRPr lang="de-DE"/>
        </a:p>
      </dgm:t>
    </dgm:pt>
    <dgm:pt modelId="{5AF8E8EB-E465-4303-AB22-343EA4D3D43A}">
      <dgm:prSet/>
      <dgm:spPr/>
      <dgm:t>
        <a:bodyPr/>
        <a:lstStyle/>
        <a:p>
          <a:r>
            <a:rPr lang="de-DE"/>
            <a:t>von Jüngeren und Fitteren lernen</a:t>
          </a:r>
        </a:p>
      </dgm:t>
    </dgm:pt>
    <dgm:pt modelId="{8FDE27FC-FB3F-4FE0-8B0E-CF2826A5AE58}" type="parTrans" cxnId="{3CCA4103-7486-4F5A-A50B-8A9BA2BC962A}">
      <dgm:prSet/>
      <dgm:spPr/>
      <dgm:t>
        <a:bodyPr/>
        <a:lstStyle/>
        <a:p>
          <a:endParaRPr lang="de-DE"/>
        </a:p>
      </dgm:t>
    </dgm:pt>
    <dgm:pt modelId="{CC37F299-C0F2-4377-8690-678A07C8FA66}" type="sibTrans" cxnId="{3CCA4103-7486-4F5A-A50B-8A9BA2BC962A}">
      <dgm:prSet/>
      <dgm:spPr/>
      <dgm:t>
        <a:bodyPr/>
        <a:lstStyle/>
        <a:p>
          <a:endParaRPr lang="de-DE"/>
        </a:p>
      </dgm:t>
    </dgm:pt>
    <dgm:pt modelId="{D0C0DD41-5896-4843-9548-2398A44E8B00}">
      <dgm:prSet/>
      <dgm:spPr/>
      <dgm:t>
        <a:bodyPr/>
        <a:lstStyle/>
        <a:p>
          <a:r>
            <a:rPr lang="de-DE"/>
            <a:t>Digitalisierungsveranstaltungen im Verein/ in der Organisation veranstalten</a:t>
          </a:r>
        </a:p>
      </dgm:t>
    </dgm:pt>
    <dgm:pt modelId="{03ACF25F-94B9-4ADC-B607-6B51C316AB72}" type="parTrans" cxnId="{3BA0A196-9362-4828-A238-3F0D4CEDA289}">
      <dgm:prSet/>
      <dgm:spPr/>
      <dgm:t>
        <a:bodyPr/>
        <a:lstStyle/>
        <a:p>
          <a:endParaRPr lang="de-DE"/>
        </a:p>
      </dgm:t>
    </dgm:pt>
    <dgm:pt modelId="{E06A0B2A-1E9D-427C-A661-8F7A7B87BBC2}" type="sibTrans" cxnId="{3BA0A196-9362-4828-A238-3F0D4CEDA289}">
      <dgm:prSet/>
      <dgm:spPr/>
      <dgm:t>
        <a:bodyPr/>
        <a:lstStyle/>
        <a:p>
          <a:endParaRPr lang="de-DE"/>
        </a:p>
      </dgm:t>
    </dgm:pt>
    <dgm:pt modelId="{8DD36B66-1C8F-4F9D-B216-ADA429E218C8}">
      <dgm:prSet/>
      <dgm:spPr/>
      <dgm:t>
        <a:bodyPr/>
        <a:lstStyle/>
        <a:p>
          <a:r>
            <a:rPr lang="de-DE"/>
            <a:t>Verantwortlichkeiten benennen</a:t>
          </a:r>
        </a:p>
      </dgm:t>
    </dgm:pt>
    <dgm:pt modelId="{3F717DE9-AEFC-433F-853E-F3EE155DF2EF}" type="parTrans" cxnId="{FDCB3016-E03B-4C81-9264-3CA8885BAD1B}">
      <dgm:prSet/>
      <dgm:spPr/>
      <dgm:t>
        <a:bodyPr/>
        <a:lstStyle/>
        <a:p>
          <a:endParaRPr lang="de-DE"/>
        </a:p>
      </dgm:t>
    </dgm:pt>
    <dgm:pt modelId="{6BE45401-7D5C-45F9-BB07-B7A510FFC3B7}" type="sibTrans" cxnId="{FDCB3016-E03B-4C81-9264-3CA8885BAD1B}">
      <dgm:prSet/>
      <dgm:spPr/>
      <dgm:t>
        <a:bodyPr/>
        <a:lstStyle/>
        <a:p>
          <a:endParaRPr lang="de-DE"/>
        </a:p>
      </dgm:t>
    </dgm:pt>
    <dgm:pt modelId="{021D681F-D889-46C7-8328-F8EF7497AF0F}">
      <dgm:prSet/>
      <dgm:spPr/>
      <dgm:t>
        <a:bodyPr/>
        <a:lstStyle/>
        <a:p>
          <a:r>
            <a:rPr lang="de-DE"/>
            <a:t>Sicherheitsaspekte erklären</a:t>
          </a:r>
        </a:p>
      </dgm:t>
    </dgm:pt>
    <dgm:pt modelId="{12A51F50-914C-4F80-B2BA-C9E88776C38B}" type="parTrans" cxnId="{72D3A19E-C21D-4392-A74D-711458F8FA13}">
      <dgm:prSet/>
      <dgm:spPr/>
      <dgm:t>
        <a:bodyPr/>
        <a:lstStyle/>
        <a:p>
          <a:endParaRPr lang="de-DE"/>
        </a:p>
      </dgm:t>
    </dgm:pt>
    <dgm:pt modelId="{D3E3BF60-376A-4722-BA3D-78002467E097}" type="sibTrans" cxnId="{72D3A19E-C21D-4392-A74D-711458F8FA13}">
      <dgm:prSet/>
      <dgm:spPr/>
      <dgm:t>
        <a:bodyPr/>
        <a:lstStyle/>
        <a:p>
          <a:endParaRPr lang="de-DE"/>
        </a:p>
      </dgm:t>
    </dgm:pt>
    <dgm:pt modelId="{70913698-4FCE-4C12-A4DA-76C3B5F4B4D1}">
      <dgm:prSet/>
      <dgm:spPr/>
      <dgm:t>
        <a:bodyPr/>
        <a:lstStyle/>
        <a:p>
          <a:r>
            <a:rPr lang="de-DE"/>
            <a:t>Transparenz schaffen</a:t>
          </a:r>
        </a:p>
      </dgm:t>
    </dgm:pt>
    <dgm:pt modelId="{23386C5D-728C-4D06-8C9C-2A19B98B4285}" type="parTrans" cxnId="{575E0A1E-705F-45C7-825A-60A918989BD5}">
      <dgm:prSet/>
      <dgm:spPr/>
      <dgm:t>
        <a:bodyPr/>
        <a:lstStyle/>
        <a:p>
          <a:endParaRPr lang="de-DE"/>
        </a:p>
      </dgm:t>
    </dgm:pt>
    <dgm:pt modelId="{21C9E04F-0FF7-48CD-84C0-A9C8025EBDFB}" type="sibTrans" cxnId="{575E0A1E-705F-45C7-825A-60A918989BD5}">
      <dgm:prSet/>
      <dgm:spPr/>
      <dgm:t>
        <a:bodyPr/>
        <a:lstStyle/>
        <a:p>
          <a:endParaRPr lang="de-DE"/>
        </a:p>
      </dgm:t>
    </dgm:pt>
    <dgm:pt modelId="{5B60B51D-90F5-4416-B814-F45B35BAA153}">
      <dgm:prSet/>
      <dgm:spPr/>
      <dgm:t>
        <a:bodyPr/>
        <a:lstStyle/>
        <a:p>
          <a:r>
            <a:rPr lang="de-DE"/>
            <a:t>Nutzen aufzeigen</a:t>
          </a:r>
        </a:p>
      </dgm:t>
    </dgm:pt>
    <dgm:pt modelId="{3BE399B6-B58C-471A-A1E6-71D21E348DAF}" type="parTrans" cxnId="{F7BCF9FC-1262-4A89-8ED9-9F16B15C1E4E}">
      <dgm:prSet/>
      <dgm:spPr/>
      <dgm:t>
        <a:bodyPr/>
        <a:lstStyle/>
        <a:p>
          <a:endParaRPr lang="de-DE"/>
        </a:p>
      </dgm:t>
    </dgm:pt>
    <dgm:pt modelId="{B352E81F-5F5E-4F41-8D0F-7B636962F16D}" type="sibTrans" cxnId="{F7BCF9FC-1262-4A89-8ED9-9F16B15C1E4E}">
      <dgm:prSet/>
      <dgm:spPr/>
      <dgm:t>
        <a:bodyPr/>
        <a:lstStyle/>
        <a:p>
          <a:endParaRPr lang="de-DE"/>
        </a:p>
      </dgm:t>
    </dgm:pt>
    <dgm:pt modelId="{3C06350C-6800-497D-BFDE-753B105A57E1}">
      <dgm:prSet/>
      <dgm:spPr/>
      <dgm:t>
        <a:bodyPr/>
        <a:lstStyle/>
        <a:p>
          <a:r>
            <a:rPr lang="de-DE"/>
            <a:t>persönliche Ansprache</a:t>
          </a:r>
        </a:p>
      </dgm:t>
    </dgm:pt>
    <dgm:pt modelId="{476D8DF2-F744-45F3-A950-39EDF973A038}" type="parTrans" cxnId="{3462D23F-EA0D-4A9D-80BE-9AD84AAB21CA}">
      <dgm:prSet/>
      <dgm:spPr/>
      <dgm:t>
        <a:bodyPr/>
        <a:lstStyle/>
        <a:p>
          <a:endParaRPr lang="de-DE"/>
        </a:p>
      </dgm:t>
    </dgm:pt>
    <dgm:pt modelId="{A3CD3F4E-871A-4DA5-9373-E7DE0FEDF09C}" type="sibTrans" cxnId="{3462D23F-EA0D-4A9D-80BE-9AD84AAB21CA}">
      <dgm:prSet/>
      <dgm:spPr/>
      <dgm:t>
        <a:bodyPr/>
        <a:lstStyle/>
        <a:p>
          <a:endParaRPr lang="de-DE"/>
        </a:p>
      </dgm:t>
    </dgm:pt>
    <dgm:pt modelId="{7E9E183A-89E3-41C3-9673-19BAE08F7734}">
      <dgm:prSet/>
      <dgm:spPr/>
      <dgm:t>
        <a:bodyPr/>
        <a:lstStyle/>
        <a:p>
          <a:r>
            <a:rPr lang="de-DE"/>
            <a:t>Schritt für Schritt Vorgehen</a:t>
          </a:r>
        </a:p>
      </dgm:t>
    </dgm:pt>
    <dgm:pt modelId="{97FD1FA4-A4A2-4ADA-A4EC-EA0BE4C5C48A}" type="parTrans" cxnId="{653044ED-5434-4AF7-8CEA-0D07BBE41D05}">
      <dgm:prSet/>
      <dgm:spPr/>
      <dgm:t>
        <a:bodyPr/>
        <a:lstStyle/>
        <a:p>
          <a:endParaRPr lang="de-DE"/>
        </a:p>
      </dgm:t>
    </dgm:pt>
    <dgm:pt modelId="{1569AA00-8897-4E44-B658-12BEDA2C5BF3}" type="sibTrans" cxnId="{653044ED-5434-4AF7-8CEA-0D07BBE41D05}">
      <dgm:prSet/>
      <dgm:spPr/>
      <dgm:t>
        <a:bodyPr/>
        <a:lstStyle/>
        <a:p>
          <a:endParaRPr lang="de-DE"/>
        </a:p>
      </dgm:t>
    </dgm:pt>
    <dgm:pt modelId="{E81A2E0D-0DCC-4FF9-872B-BA0613524BA7}">
      <dgm:prSet/>
      <dgm:spPr/>
      <dgm:t>
        <a:bodyPr/>
        <a:lstStyle/>
        <a:p>
          <a:r>
            <a:rPr lang="de-DE"/>
            <a:t>persönliche Kontakte weiterhin fördern</a:t>
          </a:r>
        </a:p>
      </dgm:t>
    </dgm:pt>
    <dgm:pt modelId="{95FC8623-D0A5-4A9C-97E0-C0394F4413CC}" type="parTrans" cxnId="{9CCD5C0F-5C32-4718-A562-C62229E03C33}">
      <dgm:prSet/>
      <dgm:spPr/>
      <dgm:t>
        <a:bodyPr/>
        <a:lstStyle/>
        <a:p>
          <a:endParaRPr lang="de-DE"/>
        </a:p>
      </dgm:t>
    </dgm:pt>
    <dgm:pt modelId="{E4204333-9414-471B-A483-504FBE9718EA}" type="sibTrans" cxnId="{9CCD5C0F-5C32-4718-A562-C62229E03C33}">
      <dgm:prSet/>
      <dgm:spPr/>
      <dgm:t>
        <a:bodyPr/>
        <a:lstStyle/>
        <a:p>
          <a:endParaRPr lang="de-DE"/>
        </a:p>
      </dgm:t>
    </dgm:pt>
    <dgm:pt modelId="{3CA9BE0C-2919-4154-B8BF-2966DB18D8F0}">
      <dgm:prSet/>
      <dgm:spPr/>
      <dgm:t>
        <a:bodyPr/>
        <a:lstStyle/>
        <a:p>
          <a:r>
            <a:rPr lang="de-DE"/>
            <a:t>Hilfe anbieten</a:t>
          </a:r>
        </a:p>
      </dgm:t>
    </dgm:pt>
    <dgm:pt modelId="{0F74774F-5790-45A2-881A-90C497C785DC}" type="parTrans" cxnId="{BF47889B-E9EB-4FBF-866F-EDB2FB18016C}">
      <dgm:prSet/>
      <dgm:spPr/>
      <dgm:t>
        <a:bodyPr/>
        <a:lstStyle/>
        <a:p>
          <a:endParaRPr lang="de-DE"/>
        </a:p>
      </dgm:t>
    </dgm:pt>
    <dgm:pt modelId="{00C749D6-430A-4035-A3E1-26E0C58A001C}" type="sibTrans" cxnId="{BF47889B-E9EB-4FBF-866F-EDB2FB18016C}">
      <dgm:prSet/>
      <dgm:spPr/>
      <dgm:t>
        <a:bodyPr/>
        <a:lstStyle/>
        <a:p>
          <a:endParaRPr lang="de-DE"/>
        </a:p>
      </dgm:t>
    </dgm:pt>
    <dgm:pt modelId="{7F8160BC-ECBC-4B83-8B60-7FA8959B70B2}">
      <dgm:prSet/>
      <dgm:spPr/>
      <dgm:t>
        <a:bodyPr/>
        <a:lstStyle/>
        <a:p>
          <a:r>
            <a:rPr lang="de-DE"/>
            <a:t>Digitalisierungsmentoren einführen</a:t>
          </a:r>
        </a:p>
      </dgm:t>
    </dgm:pt>
    <dgm:pt modelId="{74310CF4-C551-48FD-82E6-62F323971528}" type="parTrans" cxnId="{FB0B4781-DB15-4581-8240-B3AB63902499}">
      <dgm:prSet/>
      <dgm:spPr/>
      <dgm:t>
        <a:bodyPr/>
        <a:lstStyle/>
        <a:p>
          <a:endParaRPr lang="de-DE"/>
        </a:p>
      </dgm:t>
    </dgm:pt>
    <dgm:pt modelId="{16013C73-56AA-4AC5-A44C-6339E0C87C4F}" type="sibTrans" cxnId="{FB0B4781-DB15-4581-8240-B3AB63902499}">
      <dgm:prSet/>
      <dgm:spPr/>
      <dgm:t>
        <a:bodyPr/>
        <a:lstStyle/>
        <a:p>
          <a:endParaRPr lang="de-DE"/>
        </a:p>
      </dgm:t>
    </dgm:pt>
    <dgm:pt modelId="{33A5CFFA-6EC7-47BE-A066-E565A5B865AD}">
      <dgm:prSet/>
      <dgm:spPr/>
      <dgm:t>
        <a:bodyPr/>
        <a:lstStyle/>
        <a:p>
          <a:r>
            <a:rPr lang="de-DE"/>
            <a:t>Best-Practice-Beispiele vorstellen</a:t>
          </a:r>
        </a:p>
      </dgm:t>
    </dgm:pt>
    <dgm:pt modelId="{F7DBACDE-DE22-46D2-A7ED-D14E1E5B133F}" type="parTrans" cxnId="{EDC7FD5C-3390-4278-9A82-81E28EB4712D}">
      <dgm:prSet/>
      <dgm:spPr/>
      <dgm:t>
        <a:bodyPr/>
        <a:lstStyle/>
        <a:p>
          <a:endParaRPr lang="de-DE"/>
        </a:p>
      </dgm:t>
    </dgm:pt>
    <dgm:pt modelId="{9F7D5ED9-C5C4-45B9-B243-F2F84A8FFBB2}" type="sibTrans" cxnId="{EDC7FD5C-3390-4278-9A82-81E28EB4712D}">
      <dgm:prSet/>
      <dgm:spPr/>
      <dgm:t>
        <a:bodyPr/>
        <a:lstStyle/>
        <a:p>
          <a:endParaRPr lang="de-DE"/>
        </a:p>
      </dgm:t>
    </dgm:pt>
    <dgm:pt modelId="{807F7F0E-5BC8-4984-B5C2-7E6EE75CD9D1}">
      <dgm:prSet/>
      <dgm:spPr/>
      <dgm:t>
        <a:bodyPr/>
        <a:lstStyle/>
        <a:p>
          <a:r>
            <a:rPr lang="de-DE"/>
            <a:t>Verständnis zeigen</a:t>
          </a:r>
        </a:p>
      </dgm:t>
    </dgm:pt>
    <dgm:pt modelId="{772F1335-3986-4EF8-92AC-A9C4F851793D}" type="parTrans" cxnId="{D4775E2C-9127-49E2-A74F-A528B1A7F57B}">
      <dgm:prSet/>
      <dgm:spPr/>
      <dgm:t>
        <a:bodyPr/>
        <a:lstStyle/>
        <a:p>
          <a:endParaRPr lang="de-DE"/>
        </a:p>
      </dgm:t>
    </dgm:pt>
    <dgm:pt modelId="{7150ECA4-B321-46E7-9AE1-A010467DACA9}" type="sibTrans" cxnId="{D4775E2C-9127-49E2-A74F-A528B1A7F57B}">
      <dgm:prSet/>
      <dgm:spPr/>
      <dgm:t>
        <a:bodyPr/>
        <a:lstStyle/>
        <a:p>
          <a:endParaRPr lang="de-DE"/>
        </a:p>
      </dgm:t>
    </dgm:pt>
    <dgm:pt modelId="{E0D55681-DCD9-44AA-91D6-12E3BEF42039}">
      <dgm:prSet/>
      <dgm:spPr/>
      <dgm:t>
        <a:bodyPr/>
        <a:lstStyle/>
        <a:p>
          <a:r>
            <a:rPr lang="de-DE"/>
            <a:t>Zeitersparnis aufzeigen</a:t>
          </a:r>
        </a:p>
      </dgm:t>
    </dgm:pt>
    <dgm:pt modelId="{9CCC0D37-01F0-4A4B-8047-3AB341318493}" type="parTrans" cxnId="{DEC7BA79-ABE9-4724-A08D-30F59A246844}">
      <dgm:prSet/>
      <dgm:spPr/>
      <dgm:t>
        <a:bodyPr/>
        <a:lstStyle/>
        <a:p>
          <a:endParaRPr lang="de-DE"/>
        </a:p>
      </dgm:t>
    </dgm:pt>
    <dgm:pt modelId="{97389633-3503-45FD-B537-919519D1942A}" type="sibTrans" cxnId="{DEC7BA79-ABE9-4724-A08D-30F59A246844}">
      <dgm:prSet/>
      <dgm:spPr/>
      <dgm:t>
        <a:bodyPr/>
        <a:lstStyle/>
        <a:p>
          <a:endParaRPr lang="de-DE"/>
        </a:p>
      </dgm:t>
    </dgm:pt>
    <dgm:pt modelId="{2171215A-EBD9-4A62-ADB8-186DDCEFF5C2}" type="pres">
      <dgm:prSet presAssocID="{E540293A-8029-4525-A9C1-DE9925745715}" presName="diagram" presStyleCnt="0">
        <dgm:presLayoutVars>
          <dgm:dir/>
          <dgm:resizeHandles val="exact"/>
        </dgm:presLayoutVars>
      </dgm:prSet>
      <dgm:spPr/>
    </dgm:pt>
    <dgm:pt modelId="{791E44D1-5A3D-477F-82E9-00A08A5B0D07}" type="pres">
      <dgm:prSet presAssocID="{231351F3-4D46-447C-95F1-13DB5E4387D1}" presName="node" presStyleLbl="node1" presStyleIdx="0" presStyleCnt="20">
        <dgm:presLayoutVars>
          <dgm:bulletEnabled val="1"/>
        </dgm:presLayoutVars>
      </dgm:prSet>
      <dgm:spPr/>
    </dgm:pt>
    <dgm:pt modelId="{080A888B-4B02-42BD-A8BA-5974AFCF9631}" type="pres">
      <dgm:prSet presAssocID="{C730B3AD-FCF3-4677-BDA9-0B6B0168DF5C}" presName="sibTrans" presStyleCnt="0"/>
      <dgm:spPr/>
    </dgm:pt>
    <dgm:pt modelId="{D249E5EB-0B31-46A6-945C-3EE04ECA0AE8}" type="pres">
      <dgm:prSet presAssocID="{EEC5560B-709B-4EF1-9BAA-DCB42156099C}" presName="node" presStyleLbl="node1" presStyleIdx="1" presStyleCnt="20">
        <dgm:presLayoutVars>
          <dgm:bulletEnabled val="1"/>
        </dgm:presLayoutVars>
      </dgm:prSet>
      <dgm:spPr/>
    </dgm:pt>
    <dgm:pt modelId="{63520E7E-44EF-433B-B8E4-A2A2F4324F81}" type="pres">
      <dgm:prSet presAssocID="{52E20EC0-7830-4B53-AC77-0DB2193AD932}" presName="sibTrans" presStyleCnt="0"/>
      <dgm:spPr/>
    </dgm:pt>
    <dgm:pt modelId="{64BFF2BF-9B7A-45E4-96E4-CB7ED1C44BFF}" type="pres">
      <dgm:prSet presAssocID="{DB37BDC9-5DD8-4047-8166-4FC3B1C13E25}" presName="node" presStyleLbl="node1" presStyleIdx="2" presStyleCnt="20">
        <dgm:presLayoutVars>
          <dgm:bulletEnabled val="1"/>
        </dgm:presLayoutVars>
      </dgm:prSet>
      <dgm:spPr/>
    </dgm:pt>
    <dgm:pt modelId="{03412292-0CC2-4908-972E-5B91935BE908}" type="pres">
      <dgm:prSet presAssocID="{96BEFAB4-1E40-4651-BB4C-A0ED1F95900F}" presName="sibTrans" presStyleCnt="0"/>
      <dgm:spPr/>
    </dgm:pt>
    <dgm:pt modelId="{46FE1281-1791-4EB6-A13A-3B96D35A95F0}" type="pres">
      <dgm:prSet presAssocID="{DFFD6A1D-0C49-42ED-8E38-17DBAFEA41EC}" presName="node" presStyleLbl="node1" presStyleIdx="3" presStyleCnt="20">
        <dgm:presLayoutVars>
          <dgm:bulletEnabled val="1"/>
        </dgm:presLayoutVars>
      </dgm:prSet>
      <dgm:spPr/>
    </dgm:pt>
    <dgm:pt modelId="{9C4CB94A-EC9B-48B3-BBA8-A9A4C0FA68C7}" type="pres">
      <dgm:prSet presAssocID="{25C7B63B-EF24-45EF-B908-5662C8AE49E7}" presName="sibTrans" presStyleCnt="0"/>
      <dgm:spPr/>
    </dgm:pt>
    <dgm:pt modelId="{7CA21D4A-72F9-430D-A483-3DAD72744DEC}" type="pres">
      <dgm:prSet presAssocID="{F9BC0874-F2E1-4BE1-896E-7498B71B1B5B}" presName="node" presStyleLbl="node1" presStyleIdx="4" presStyleCnt="20">
        <dgm:presLayoutVars>
          <dgm:bulletEnabled val="1"/>
        </dgm:presLayoutVars>
      </dgm:prSet>
      <dgm:spPr/>
    </dgm:pt>
    <dgm:pt modelId="{DF4606E5-90B4-4D29-A53A-96D76E3D18EC}" type="pres">
      <dgm:prSet presAssocID="{2FCF26B5-FCBA-45C3-90F4-CBDD1B7D4B24}" presName="sibTrans" presStyleCnt="0"/>
      <dgm:spPr/>
    </dgm:pt>
    <dgm:pt modelId="{9D9BD90F-61D0-4B68-A1D2-2EE8E62607A4}" type="pres">
      <dgm:prSet presAssocID="{43135EE1-BE73-454D-B304-A8A24B96E5F3}" presName="node" presStyleLbl="node1" presStyleIdx="5" presStyleCnt="20">
        <dgm:presLayoutVars>
          <dgm:bulletEnabled val="1"/>
        </dgm:presLayoutVars>
      </dgm:prSet>
      <dgm:spPr/>
    </dgm:pt>
    <dgm:pt modelId="{DF1BAAF5-9C6B-4293-AC79-4DBE5AE372D4}" type="pres">
      <dgm:prSet presAssocID="{59884129-308A-4DCC-8127-8FEB08600893}" presName="sibTrans" presStyleCnt="0"/>
      <dgm:spPr/>
    </dgm:pt>
    <dgm:pt modelId="{369FED2E-8204-4F26-92F0-4013DBF18218}" type="pres">
      <dgm:prSet presAssocID="{5AF8E8EB-E465-4303-AB22-343EA4D3D43A}" presName="node" presStyleLbl="node1" presStyleIdx="6" presStyleCnt="20">
        <dgm:presLayoutVars>
          <dgm:bulletEnabled val="1"/>
        </dgm:presLayoutVars>
      </dgm:prSet>
      <dgm:spPr/>
    </dgm:pt>
    <dgm:pt modelId="{DC928C4F-7AF0-48EA-9AEE-E0159AA71011}" type="pres">
      <dgm:prSet presAssocID="{CC37F299-C0F2-4377-8690-678A07C8FA66}" presName="sibTrans" presStyleCnt="0"/>
      <dgm:spPr/>
    </dgm:pt>
    <dgm:pt modelId="{2F112143-9363-4B10-B178-B5105F8AD0B5}" type="pres">
      <dgm:prSet presAssocID="{D0C0DD41-5896-4843-9548-2398A44E8B00}" presName="node" presStyleLbl="node1" presStyleIdx="7" presStyleCnt="20">
        <dgm:presLayoutVars>
          <dgm:bulletEnabled val="1"/>
        </dgm:presLayoutVars>
      </dgm:prSet>
      <dgm:spPr/>
    </dgm:pt>
    <dgm:pt modelId="{3FE37AA3-CDF6-4769-84B5-96BC36626CB7}" type="pres">
      <dgm:prSet presAssocID="{E06A0B2A-1E9D-427C-A661-8F7A7B87BBC2}" presName="sibTrans" presStyleCnt="0"/>
      <dgm:spPr/>
    </dgm:pt>
    <dgm:pt modelId="{F93E4C4E-5421-4977-BB9A-8748A5440838}" type="pres">
      <dgm:prSet presAssocID="{8DD36B66-1C8F-4F9D-B216-ADA429E218C8}" presName="node" presStyleLbl="node1" presStyleIdx="8" presStyleCnt="20">
        <dgm:presLayoutVars>
          <dgm:bulletEnabled val="1"/>
        </dgm:presLayoutVars>
      </dgm:prSet>
      <dgm:spPr/>
    </dgm:pt>
    <dgm:pt modelId="{72F4E7CB-17F9-449B-96BD-BBFA6A5AEEEF}" type="pres">
      <dgm:prSet presAssocID="{6BE45401-7D5C-45F9-BB07-B7A510FFC3B7}" presName="sibTrans" presStyleCnt="0"/>
      <dgm:spPr/>
    </dgm:pt>
    <dgm:pt modelId="{118833B5-2AEF-4049-9BE9-F6C06DE97DC3}" type="pres">
      <dgm:prSet presAssocID="{021D681F-D889-46C7-8328-F8EF7497AF0F}" presName="node" presStyleLbl="node1" presStyleIdx="9" presStyleCnt="20">
        <dgm:presLayoutVars>
          <dgm:bulletEnabled val="1"/>
        </dgm:presLayoutVars>
      </dgm:prSet>
      <dgm:spPr/>
    </dgm:pt>
    <dgm:pt modelId="{0971FAC7-33BF-47EE-B0D1-5E443F23E930}" type="pres">
      <dgm:prSet presAssocID="{D3E3BF60-376A-4722-BA3D-78002467E097}" presName="sibTrans" presStyleCnt="0"/>
      <dgm:spPr/>
    </dgm:pt>
    <dgm:pt modelId="{C481407E-D57C-43EA-8168-FD87A3AFC9F1}" type="pres">
      <dgm:prSet presAssocID="{70913698-4FCE-4C12-A4DA-76C3B5F4B4D1}" presName="node" presStyleLbl="node1" presStyleIdx="10" presStyleCnt="20">
        <dgm:presLayoutVars>
          <dgm:bulletEnabled val="1"/>
        </dgm:presLayoutVars>
      </dgm:prSet>
      <dgm:spPr/>
    </dgm:pt>
    <dgm:pt modelId="{9F5EA97D-40B3-4498-A05C-CF3297F30F8A}" type="pres">
      <dgm:prSet presAssocID="{21C9E04F-0FF7-48CD-84C0-A9C8025EBDFB}" presName="sibTrans" presStyleCnt="0"/>
      <dgm:spPr/>
    </dgm:pt>
    <dgm:pt modelId="{2A5E0B5E-39CA-4E98-8932-3E80AD3F2108}" type="pres">
      <dgm:prSet presAssocID="{5B60B51D-90F5-4416-B814-F45B35BAA153}" presName="node" presStyleLbl="node1" presStyleIdx="11" presStyleCnt="20">
        <dgm:presLayoutVars>
          <dgm:bulletEnabled val="1"/>
        </dgm:presLayoutVars>
      </dgm:prSet>
      <dgm:spPr/>
    </dgm:pt>
    <dgm:pt modelId="{A76E8BB6-B6D2-4F08-B02F-73A754E75B7B}" type="pres">
      <dgm:prSet presAssocID="{B352E81F-5F5E-4F41-8D0F-7B636962F16D}" presName="sibTrans" presStyleCnt="0"/>
      <dgm:spPr/>
    </dgm:pt>
    <dgm:pt modelId="{F3FB2416-0FC0-492E-85E5-5D5589E00960}" type="pres">
      <dgm:prSet presAssocID="{3C06350C-6800-497D-BFDE-753B105A57E1}" presName="node" presStyleLbl="node1" presStyleIdx="12" presStyleCnt="20">
        <dgm:presLayoutVars>
          <dgm:bulletEnabled val="1"/>
        </dgm:presLayoutVars>
      </dgm:prSet>
      <dgm:spPr/>
    </dgm:pt>
    <dgm:pt modelId="{82DF67A2-B175-4894-8143-1E9D69E3AD5C}" type="pres">
      <dgm:prSet presAssocID="{A3CD3F4E-871A-4DA5-9373-E7DE0FEDF09C}" presName="sibTrans" presStyleCnt="0"/>
      <dgm:spPr/>
    </dgm:pt>
    <dgm:pt modelId="{88BBB954-4830-48F1-A0C0-9D6ADEBB1049}" type="pres">
      <dgm:prSet presAssocID="{7E9E183A-89E3-41C3-9673-19BAE08F7734}" presName="node" presStyleLbl="node1" presStyleIdx="13" presStyleCnt="20">
        <dgm:presLayoutVars>
          <dgm:bulletEnabled val="1"/>
        </dgm:presLayoutVars>
      </dgm:prSet>
      <dgm:spPr/>
    </dgm:pt>
    <dgm:pt modelId="{20AD22CA-B36C-4ABF-9F12-F7FBE8846ED9}" type="pres">
      <dgm:prSet presAssocID="{1569AA00-8897-4E44-B658-12BEDA2C5BF3}" presName="sibTrans" presStyleCnt="0"/>
      <dgm:spPr/>
    </dgm:pt>
    <dgm:pt modelId="{B0FFBCCA-9290-4C8E-A2C4-33C824D0D732}" type="pres">
      <dgm:prSet presAssocID="{E81A2E0D-0DCC-4FF9-872B-BA0613524BA7}" presName="node" presStyleLbl="node1" presStyleIdx="14" presStyleCnt="20">
        <dgm:presLayoutVars>
          <dgm:bulletEnabled val="1"/>
        </dgm:presLayoutVars>
      </dgm:prSet>
      <dgm:spPr/>
    </dgm:pt>
    <dgm:pt modelId="{1BD3CB3E-F2C9-45DE-AF45-17EB3D9A4D6F}" type="pres">
      <dgm:prSet presAssocID="{E4204333-9414-471B-A483-504FBE9718EA}" presName="sibTrans" presStyleCnt="0"/>
      <dgm:spPr/>
    </dgm:pt>
    <dgm:pt modelId="{3D2E7A63-7DD3-4BF9-8B12-C55115392F81}" type="pres">
      <dgm:prSet presAssocID="{3CA9BE0C-2919-4154-B8BF-2966DB18D8F0}" presName="node" presStyleLbl="node1" presStyleIdx="15" presStyleCnt="20">
        <dgm:presLayoutVars>
          <dgm:bulletEnabled val="1"/>
        </dgm:presLayoutVars>
      </dgm:prSet>
      <dgm:spPr/>
    </dgm:pt>
    <dgm:pt modelId="{5E9864B1-8186-49E0-A093-BFABF16BAF67}" type="pres">
      <dgm:prSet presAssocID="{00C749D6-430A-4035-A3E1-26E0C58A001C}" presName="sibTrans" presStyleCnt="0"/>
      <dgm:spPr/>
    </dgm:pt>
    <dgm:pt modelId="{17C4E32B-71DE-47F6-B457-3064EA1D8D81}" type="pres">
      <dgm:prSet presAssocID="{7F8160BC-ECBC-4B83-8B60-7FA8959B70B2}" presName="node" presStyleLbl="node1" presStyleIdx="16" presStyleCnt="20">
        <dgm:presLayoutVars>
          <dgm:bulletEnabled val="1"/>
        </dgm:presLayoutVars>
      </dgm:prSet>
      <dgm:spPr/>
    </dgm:pt>
    <dgm:pt modelId="{E7737843-A76B-48F6-8ABD-51B0C1B76882}" type="pres">
      <dgm:prSet presAssocID="{16013C73-56AA-4AC5-A44C-6339E0C87C4F}" presName="sibTrans" presStyleCnt="0"/>
      <dgm:spPr/>
    </dgm:pt>
    <dgm:pt modelId="{D59393F0-2DCF-4495-AC19-9BC5E749F0A2}" type="pres">
      <dgm:prSet presAssocID="{33A5CFFA-6EC7-47BE-A066-E565A5B865AD}" presName="node" presStyleLbl="node1" presStyleIdx="17" presStyleCnt="20">
        <dgm:presLayoutVars>
          <dgm:bulletEnabled val="1"/>
        </dgm:presLayoutVars>
      </dgm:prSet>
      <dgm:spPr/>
    </dgm:pt>
    <dgm:pt modelId="{6CDD593E-ABA8-4FF8-9BD2-F6C60C4D64D2}" type="pres">
      <dgm:prSet presAssocID="{9F7D5ED9-C5C4-45B9-B243-F2F84A8FFBB2}" presName="sibTrans" presStyleCnt="0"/>
      <dgm:spPr/>
    </dgm:pt>
    <dgm:pt modelId="{6AD682E8-21D6-4E1E-AE59-363AE049FA03}" type="pres">
      <dgm:prSet presAssocID="{807F7F0E-5BC8-4984-B5C2-7E6EE75CD9D1}" presName="node" presStyleLbl="node1" presStyleIdx="18" presStyleCnt="20">
        <dgm:presLayoutVars>
          <dgm:bulletEnabled val="1"/>
        </dgm:presLayoutVars>
      </dgm:prSet>
      <dgm:spPr/>
    </dgm:pt>
    <dgm:pt modelId="{816D8015-A5A4-4FA2-8CFA-C57C0E591920}" type="pres">
      <dgm:prSet presAssocID="{7150ECA4-B321-46E7-9AE1-A010467DACA9}" presName="sibTrans" presStyleCnt="0"/>
      <dgm:spPr/>
    </dgm:pt>
    <dgm:pt modelId="{3A314D67-2A3C-4196-9458-275C26443C22}" type="pres">
      <dgm:prSet presAssocID="{E0D55681-DCD9-44AA-91D6-12E3BEF42039}" presName="node" presStyleLbl="node1" presStyleIdx="19" presStyleCnt="20">
        <dgm:presLayoutVars>
          <dgm:bulletEnabled val="1"/>
        </dgm:presLayoutVars>
      </dgm:prSet>
      <dgm:spPr/>
    </dgm:pt>
  </dgm:ptLst>
  <dgm:cxnLst>
    <dgm:cxn modelId="{68DB2A00-D700-4458-A32B-BBEED38CB3FC}" type="presOf" srcId="{DFFD6A1D-0C49-42ED-8E38-17DBAFEA41EC}" destId="{46FE1281-1791-4EB6-A13A-3B96D35A95F0}" srcOrd="0" destOrd="0" presId="urn:microsoft.com/office/officeart/2005/8/layout/default"/>
    <dgm:cxn modelId="{9BDF7302-2B6F-49F6-9FF2-E025C8D082B6}" type="presOf" srcId="{5B60B51D-90F5-4416-B814-F45B35BAA153}" destId="{2A5E0B5E-39CA-4E98-8932-3E80AD3F2108}" srcOrd="0" destOrd="0" presId="urn:microsoft.com/office/officeart/2005/8/layout/default"/>
    <dgm:cxn modelId="{3CCA4103-7486-4F5A-A50B-8A9BA2BC962A}" srcId="{E540293A-8029-4525-A9C1-DE9925745715}" destId="{5AF8E8EB-E465-4303-AB22-343EA4D3D43A}" srcOrd="6" destOrd="0" parTransId="{8FDE27FC-FB3F-4FE0-8B0E-CF2826A5AE58}" sibTransId="{CC37F299-C0F2-4377-8690-678A07C8FA66}"/>
    <dgm:cxn modelId="{0C257003-7F7B-488B-AF39-A4C38798EA03}" type="presOf" srcId="{3CA9BE0C-2919-4154-B8BF-2966DB18D8F0}" destId="{3D2E7A63-7DD3-4BF9-8B12-C55115392F81}" srcOrd="0" destOrd="0" presId="urn:microsoft.com/office/officeart/2005/8/layout/default"/>
    <dgm:cxn modelId="{3005410A-FF88-44CB-9660-94F0D8FCC77E}" type="presOf" srcId="{70913698-4FCE-4C12-A4DA-76C3B5F4B4D1}" destId="{C481407E-D57C-43EA-8168-FD87A3AFC9F1}" srcOrd="0" destOrd="0" presId="urn:microsoft.com/office/officeart/2005/8/layout/default"/>
    <dgm:cxn modelId="{9CCD5C0F-5C32-4718-A562-C62229E03C33}" srcId="{E540293A-8029-4525-A9C1-DE9925745715}" destId="{E81A2E0D-0DCC-4FF9-872B-BA0613524BA7}" srcOrd="14" destOrd="0" parTransId="{95FC8623-D0A5-4A9C-97E0-C0394F4413CC}" sibTransId="{E4204333-9414-471B-A483-504FBE9718EA}"/>
    <dgm:cxn modelId="{FDCB3016-E03B-4C81-9264-3CA8885BAD1B}" srcId="{E540293A-8029-4525-A9C1-DE9925745715}" destId="{8DD36B66-1C8F-4F9D-B216-ADA429E218C8}" srcOrd="8" destOrd="0" parTransId="{3F717DE9-AEFC-433F-853E-F3EE155DF2EF}" sibTransId="{6BE45401-7D5C-45F9-BB07-B7A510FFC3B7}"/>
    <dgm:cxn modelId="{4FCC0219-15F9-47AB-9CFD-817417A9C36F}" type="presOf" srcId="{EEC5560B-709B-4EF1-9BAA-DCB42156099C}" destId="{D249E5EB-0B31-46A6-945C-3EE04ECA0AE8}" srcOrd="0" destOrd="0" presId="urn:microsoft.com/office/officeart/2005/8/layout/default"/>
    <dgm:cxn modelId="{575E0A1E-705F-45C7-825A-60A918989BD5}" srcId="{E540293A-8029-4525-A9C1-DE9925745715}" destId="{70913698-4FCE-4C12-A4DA-76C3B5F4B4D1}" srcOrd="10" destOrd="0" parTransId="{23386C5D-728C-4D06-8C9C-2A19B98B4285}" sibTransId="{21C9E04F-0FF7-48CD-84C0-A9C8025EBDFB}"/>
    <dgm:cxn modelId="{CF18B226-08D9-489C-B04C-E3D08CD856EC}" type="presOf" srcId="{3C06350C-6800-497D-BFDE-753B105A57E1}" destId="{F3FB2416-0FC0-492E-85E5-5D5589E00960}" srcOrd="0" destOrd="0" presId="urn:microsoft.com/office/officeart/2005/8/layout/default"/>
    <dgm:cxn modelId="{D4775E2C-9127-49E2-A74F-A528B1A7F57B}" srcId="{E540293A-8029-4525-A9C1-DE9925745715}" destId="{807F7F0E-5BC8-4984-B5C2-7E6EE75CD9D1}" srcOrd="18" destOrd="0" parTransId="{772F1335-3986-4EF8-92AC-A9C4F851793D}" sibTransId="{7150ECA4-B321-46E7-9AE1-A010467DACA9}"/>
    <dgm:cxn modelId="{AF52D333-CBD3-4499-A03E-5B688D19164E}" srcId="{E540293A-8029-4525-A9C1-DE9925745715}" destId="{F9BC0874-F2E1-4BE1-896E-7498B71B1B5B}" srcOrd="4" destOrd="0" parTransId="{848442AC-167E-4F2A-9629-DFA4E3DF80B7}" sibTransId="{2FCF26B5-FCBA-45C3-90F4-CBDD1B7D4B24}"/>
    <dgm:cxn modelId="{3462D23F-EA0D-4A9D-80BE-9AD84AAB21CA}" srcId="{E540293A-8029-4525-A9C1-DE9925745715}" destId="{3C06350C-6800-497D-BFDE-753B105A57E1}" srcOrd="12" destOrd="0" parTransId="{476D8DF2-F744-45F3-A950-39EDF973A038}" sibTransId="{A3CD3F4E-871A-4DA5-9373-E7DE0FEDF09C}"/>
    <dgm:cxn modelId="{0572215C-F28E-4B1A-8869-945F6D98774B}" type="presOf" srcId="{43135EE1-BE73-454D-B304-A8A24B96E5F3}" destId="{9D9BD90F-61D0-4B68-A1D2-2EE8E62607A4}" srcOrd="0" destOrd="0" presId="urn:microsoft.com/office/officeart/2005/8/layout/default"/>
    <dgm:cxn modelId="{EDC7FD5C-3390-4278-9A82-81E28EB4712D}" srcId="{E540293A-8029-4525-A9C1-DE9925745715}" destId="{33A5CFFA-6EC7-47BE-A066-E565A5B865AD}" srcOrd="17" destOrd="0" parTransId="{F7DBACDE-DE22-46D2-A7ED-D14E1E5B133F}" sibTransId="{9F7D5ED9-C5C4-45B9-B243-F2F84A8FFBB2}"/>
    <dgm:cxn modelId="{66EE6546-BCB6-497D-8B35-6B335FD1FC14}" type="presOf" srcId="{DB37BDC9-5DD8-4047-8166-4FC3B1C13E25}" destId="{64BFF2BF-9B7A-45E4-96E4-CB7ED1C44BFF}" srcOrd="0" destOrd="0" presId="urn:microsoft.com/office/officeart/2005/8/layout/default"/>
    <dgm:cxn modelId="{75685F6A-32A5-4DD2-94D9-6A8751A69249}" type="presOf" srcId="{231351F3-4D46-447C-95F1-13DB5E4387D1}" destId="{791E44D1-5A3D-477F-82E9-00A08A5B0D07}" srcOrd="0" destOrd="0" presId="urn:microsoft.com/office/officeart/2005/8/layout/default"/>
    <dgm:cxn modelId="{154C6D6A-09C4-4F3E-A526-FB92B8E75CB5}" srcId="{E540293A-8029-4525-A9C1-DE9925745715}" destId="{EEC5560B-709B-4EF1-9BAA-DCB42156099C}" srcOrd="1" destOrd="0" parTransId="{5C5BF568-D607-47F3-833B-0F3D0A098FA7}" sibTransId="{52E20EC0-7830-4B53-AC77-0DB2193AD932}"/>
    <dgm:cxn modelId="{2E58174C-19A6-4F5A-9383-B66D4C96923C}" type="presOf" srcId="{F9BC0874-F2E1-4BE1-896E-7498B71B1B5B}" destId="{7CA21D4A-72F9-430D-A483-3DAD72744DEC}" srcOrd="0" destOrd="0" presId="urn:microsoft.com/office/officeart/2005/8/layout/default"/>
    <dgm:cxn modelId="{DEC7BA79-ABE9-4724-A08D-30F59A246844}" srcId="{E540293A-8029-4525-A9C1-DE9925745715}" destId="{E0D55681-DCD9-44AA-91D6-12E3BEF42039}" srcOrd="19" destOrd="0" parTransId="{9CCC0D37-01F0-4A4B-8047-3AB341318493}" sibTransId="{97389633-3503-45FD-B537-919519D1942A}"/>
    <dgm:cxn modelId="{50CBAB7C-F7D1-419D-8AC6-76F4C6B4895B}" srcId="{E540293A-8029-4525-A9C1-DE9925745715}" destId="{231351F3-4D46-447C-95F1-13DB5E4387D1}" srcOrd="0" destOrd="0" parTransId="{EB2B1E6C-39FB-4713-8BBB-C6FD65F83AB4}" sibTransId="{C730B3AD-FCF3-4677-BDA9-0B6B0168DF5C}"/>
    <dgm:cxn modelId="{FB0B4781-DB15-4581-8240-B3AB63902499}" srcId="{E540293A-8029-4525-A9C1-DE9925745715}" destId="{7F8160BC-ECBC-4B83-8B60-7FA8959B70B2}" srcOrd="16" destOrd="0" parTransId="{74310CF4-C551-48FD-82E6-62F323971528}" sibTransId="{16013C73-56AA-4AC5-A44C-6339E0C87C4F}"/>
    <dgm:cxn modelId="{3BA0A196-9362-4828-A238-3F0D4CEDA289}" srcId="{E540293A-8029-4525-A9C1-DE9925745715}" destId="{D0C0DD41-5896-4843-9548-2398A44E8B00}" srcOrd="7" destOrd="0" parTransId="{03ACF25F-94B9-4ADC-B607-6B51C316AB72}" sibTransId="{E06A0B2A-1E9D-427C-A661-8F7A7B87BBC2}"/>
    <dgm:cxn modelId="{0899109A-4371-4AFC-938D-16F78466BEDD}" type="presOf" srcId="{E540293A-8029-4525-A9C1-DE9925745715}" destId="{2171215A-EBD9-4A62-ADB8-186DDCEFF5C2}" srcOrd="0" destOrd="0" presId="urn:microsoft.com/office/officeart/2005/8/layout/default"/>
    <dgm:cxn modelId="{BF47889B-E9EB-4FBF-866F-EDB2FB18016C}" srcId="{E540293A-8029-4525-A9C1-DE9925745715}" destId="{3CA9BE0C-2919-4154-B8BF-2966DB18D8F0}" srcOrd="15" destOrd="0" parTransId="{0F74774F-5790-45A2-881A-90C497C785DC}" sibTransId="{00C749D6-430A-4035-A3E1-26E0C58A001C}"/>
    <dgm:cxn modelId="{72D3A19E-C21D-4392-A74D-711458F8FA13}" srcId="{E540293A-8029-4525-A9C1-DE9925745715}" destId="{021D681F-D889-46C7-8328-F8EF7497AF0F}" srcOrd="9" destOrd="0" parTransId="{12A51F50-914C-4F80-B2BA-C9E88776C38B}" sibTransId="{D3E3BF60-376A-4722-BA3D-78002467E097}"/>
    <dgm:cxn modelId="{B9AA2DA3-1A0F-4F00-BB7E-97658B56E361}" srcId="{E540293A-8029-4525-A9C1-DE9925745715}" destId="{DB37BDC9-5DD8-4047-8166-4FC3B1C13E25}" srcOrd="2" destOrd="0" parTransId="{D3D63C57-27AF-43FB-BE60-6656A5EEC7F0}" sibTransId="{96BEFAB4-1E40-4651-BB4C-A0ED1F95900F}"/>
    <dgm:cxn modelId="{AEB7E1AB-1E0C-4990-9BDB-E28B957D9C4D}" type="presOf" srcId="{807F7F0E-5BC8-4984-B5C2-7E6EE75CD9D1}" destId="{6AD682E8-21D6-4E1E-AE59-363AE049FA03}" srcOrd="0" destOrd="0" presId="urn:microsoft.com/office/officeart/2005/8/layout/default"/>
    <dgm:cxn modelId="{4A33C2B6-81EB-43C3-ABBF-24FAB3FD6A02}" type="presOf" srcId="{7E9E183A-89E3-41C3-9673-19BAE08F7734}" destId="{88BBB954-4830-48F1-A0C0-9D6ADEBB1049}" srcOrd="0" destOrd="0" presId="urn:microsoft.com/office/officeart/2005/8/layout/default"/>
    <dgm:cxn modelId="{6A0992BF-0C37-4219-BA7F-BC15647BFAAD}" srcId="{E540293A-8029-4525-A9C1-DE9925745715}" destId="{DFFD6A1D-0C49-42ED-8E38-17DBAFEA41EC}" srcOrd="3" destOrd="0" parTransId="{63CC4908-9815-4B28-B046-B01B559F440F}" sibTransId="{25C7B63B-EF24-45EF-B908-5662C8AE49E7}"/>
    <dgm:cxn modelId="{734A37C7-C94E-45A4-981A-AB87321BDEC2}" type="presOf" srcId="{D0C0DD41-5896-4843-9548-2398A44E8B00}" destId="{2F112143-9363-4B10-B178-B5105F8AD0B5}" srcOrd="0" destOrd="0" presId="urn:microsoft.com/office/officeart/2005/8/layout/default"/>
    <dgm:cxn modelId="{63D898CE-27D0-46B6-840F-B64FB3A4E4D0}" type="presOf" srcId="{7F8160BC-ECBC-4B83-8B60-7FA8959B70B2}" destId="{17C4E32B-71DE-47F6-B457-3064EA1D8D81}" srcOrd="0" destOrd="0" presId="urn:microsoft.com/office/officeart/2005/8/layout/default"/>
    <dgm:cxn modelId="{39C0CCDF-1940-48A0-8E26-2C1F096FBA22}" type="presOf" srcId="{5AF8E8EB-E465-4303-AB22-343EA4D3D43A}" destId="{369FED2E-8204-4F26-92F0-4013DBF18218}" srcOrd="0" destOrd="0" presId="urn:microsoft.com/office/officeart/2005/8/layout/default"/>
    <dgm:cxn modelId="{381EB0EB-9149-4018-90E2-8DEE8998DB3C}" type="presOf" srcId="{E0D55681-DCD9-44AA-91D6-12E3BEF42039}" destId="{3A314D67-2A3C-4196-9458-275C26443C22}" srcOrd="0" destOrd="0" presId="urn:microsoft.com/office/officeart/2005/8/layout/default"/>
    <dgm:cxn modelId="{653044ED-5434-4AF7-8CEA-0D07BBE41D05}" srcId="{E540293A-8029-4525-A9C1-DE9925745715}" destId="{7E9E183A-89E3-41C3-9673-19BAE08F7734}" srcOrd="13" destOrd="0" parTransId="{97FD1FA4-A4A2-4ADA-A4EC-EA0BE4C5C48A}" sibTransId="{1569AA00-8897-4E44-B658-12BEDA2C5BF3}"/>
    <dgm:cxn modelId="{16EDCDEF-5ABB-4B76-BDF0-10C887C250EC}" type="presOf" srcId="{8DD36B66-1C8F-4F9D-B216-ADA429E218C8}" destId="{F93E4C4E-5421-4977-BB9A-8748A5440838}" srcOrd="0" destOrd="0" presId="urn:microsoft.com/office/officeart/2005/8/layout/default"/>
    <dgm:cxn modelId="{6DB862F1-E908-4E9E-828B-949B6F5C7543}" type="presOf" srcId="{33A5CFFA-6EC7-47BE-A066-E565A5B865AD}" destId="{D59393F0-2DCF-4495-AC19-9BC5E749F0A2}" srcOrd="0" destOrd="0" presId="urn:microsoft.com/office/officeart/2005/8/layout/default"/>
    <dgm:cxn modelId="{39A2C4F4-EDE3-49A1-B792-ACBC693086CB}" type="presOf" srcId="{E81A2E0D-0DCC-4FF9-872B-BA0613524BA7}" destId="{B0FFBCCA-9290-4C8E-A2C4-33C824D0D732}" srcOrd="0" destOrd="0" presId="urn:microsoft.com/office/officeart/2005/8/layout/default"/>
    <dgm:cxn modelId="{2BBA3CF8-0A0C-4862-95DF-96D77A65F17D}" srcId="{E540293A-8029-4525-A9C1-DE9925745715}" destId="{43135EE1-BE73-454D-B304-A8A24B96E5F3}" srcOrd="5" destOrd="0" parTransId="{4C4F8785-FA6E-40F9-82DF-EF3AF034D025}" sibTransId="{59884129-308A-4DCC-8127-8FEB08600893}"/>
    <dgm:cxn modelId="{D3A2EDFC-02C5-4309-9B3D-641E1D620C41}" type="presOf" srcId="{021D681F-D889-46C7-8328-F8EF7497AF0F}" destId="{118833B5-2AEF-4049-9BE9-F6C06DE97DC3}" srcOrd="0" destOrd="0" presId="urn:microsoft.com/office/officeart/2005/8/layout/default"/>
    <dgm:cxn modelId="{F7BCF9FC-1262-4A89-8ED9-9F16B15C1E4E}" srcId="{E540293A-8029-4525-A9C1-DE9925745715}" destId="{5B60B51D-90F5-4416-B814-F45B35BAA153}" srcOrd="11" destOrd="0" parTransId="{3BE399B6-B58C-471A-A1E6-71D21E348DAF}" sibTransId="{B352E81F-5F5E-4F41-8D0F-7B636962F16D}"/>
    <dgm:cxn modelId="{BF4D6A75-DECD-4A69-A272-BC412B029A61}" type="presParOf" srcId="{2171215A-EBD9-4A62-ADB8-186DDCEFF5C2}" destId="{791E44D1-5A3D-477F-82E9-00A08A5B0D07}" srcOrd="0" destOrd="0" presId="urn:microsoft.com/office/officeart/2005/8/layout/default"/>
    <dgm:cxn modelId="{592A1C30-4327-4AC8-9FAD-F74CDF6E332F}" type="presParOf" srcId="{2171215A-EBD9-4A62-ADB8-186DDCEFF5C2}" destId="{080A888B-4B02-42BD-A8BA-5974AFCF9631}" srcOrd="1" destOrd="0" presId="urn:microsoft.com/office/officeart/2005/8/layout/default"/>
    <dgm:cxn modelId="{4654ABD3-E453-4805-A44F-3B4D982FC93E}" type="presParOf" srcId="{2171215A-EBD9-4A62-ADB8-186DDCEFF5C2}" destId="{D249E5EB-0B31-46A6-945C-3EE04ECA0AE8}" srcOrd="2" destOrd="0" presId="urn:microsoft.com/office/officeart/2005/8/layout/default"/>
    <dgm:cxn modelId="{9AAECB58-FE95-4200-90CA-27FF0404A023}" type="presParOf" srcId="{2171215A-EBD9-4A62-ADB8-186DDCEFF5C2}" destId="{63520E7E-44EF-433B-B8E4-A2A2F4324F81}" srcOrd="3" destOrd="0" presId="urn:microsoft.com/office/officeart/2005/8/layout/default"/>
    <dgm:cxn modelId="{74AB7A67-297A-49D4-B5A6-A92CE95E41A7}" type="presParOf" srcId="{2171215A-EBD9-4A62-ADB8-186DDCEFF5C2}" destId="{64BFF2BF-9B7A-45E4-96E4-CB7ED1C44BFF}" srcOrd="4" destOrd="0" presId="urn:microsoft.com/office/officeart/2005/8/layout/default"/>
    <dgm:cxn modelId="{0B3A4D9E-A8F1-4FF6-B87C-5FC44053FA67}" type="presParOf" srcId="{2171215A-EBD9-4A62-ADB8-186DDCEFF5C2}" destId="{03412292-0CC2-4908-972E-5B91935BE908}" srcOrd="5" destOrd="0" presId="urn:microsoft.com/office/officeart/2005/8/layout/default"/>
    <dgm:cxn modelId="{37C627C7-AAC6-4368-9B44-C62A687AF202}" type="presParOf" srcId="{2171215A-EBD9-4A62-ADB8-186DDCEFF5C2}" destId="{46FE1281-1791-4EB6-A13A-3B96D35A95F0}" srcOrd="6" destOrd="0" presId="urn:microsoft.com/office/officeart/2005/8/layout/default"/>
    <dgm:cxn modelId="{F06E67D1-1A25-4F1F-B436-E61CA345E5C4}" type="presParOf" srcId="{2171215A-EBD9-4A62-ADB8-186DDCEFF5C2}" destId="{9C4CB94A-EC9B-48B3-BBA8-A9A4C0FA68C7}" srcOrd="7" destOrd="0" presId="urn:microsoft.com/office/officeart/2005/8/layout/default"/>
    <dgm:cxn modelId="{FAC67662-B99B-416E-BB81-869E13F95520}" type="presParOf" srcId="{2171215A-EBD9-4A62-ADB8-186DDCEFF5C2}" destId="{7CA21D4A-72F9-430D-A483-3DAD72744DEC}" srcOrd="8" destOrd="0" presId="urn:microsoft.com/office/officeart/2005/8/layout/default"/>
    <dgm:cxn modelId="{9B48DCAD-0AAC-4E68-8420-1CAA098386F0}" type="presParOf" srcId="{2171215A-EBD9-4A62-ADB8-186DDCEFF5C2}" destId="{DF4606E5-90B4-4D29-A53A-96D76E3D18EC}" srcOrd="9" destOrd="0" presId="urn:microsoft.com/office/officeart/2005/8/layout/default"/>
    <dgm:cxn modelId="{EDF85C46-E7BE-4FEE-8162-6BF94C018D83}" type="presParOf" srcId="{2171215A-EBD9-4A62-ADB8-186DDCEFF5C2}" destId="{9D9BD90F-61D0-4B68-A1D2-2EE8E62607A4}" srcOrd="10" destOrd="0" presId="urn:microsoft.com/office/officeart/2005/8/layout/default"/>
    <dgm:cxn modelId="{4CB4F46B-FDC5-42F7-8E32-ABDD81E8F45A}" type="presParOf" srcId="{2171215A-EBD9-4A62-ADB8-186DDCEFF5C2}" destId="{DF1BAAF5-9C6B-4293-AC79-4DBE5AE372D4}" srcOrd="11" destOrd="0" presId="urn:microsoft.com/office/officeart/2005/8/layout/default"/>
    <dgm:cxn modelId="{805AEBA9-106F-4639-8C4C-B710FA8A2D80}" type="presParOf" srcId="{2171215A-EBD9-4A62-ADB8-186DDCEFF5C2}" destId="{369FED2E-8204-4F26-92F0-4013DBF18218}" srcOrd="12" destOrd="0" presId="urn:microsoft.com/office/officeart/2005/8/layout/default"/>
    <dgm:cxn modelId="{83D89530-D1A0-456B-98D9-B29A3B800A9E}" type="presParOf" srcId="{2171215A-EBD9-4A62-ADB8-186DDCEFF5C2}" destId="{DC928C4F-7AF0-48EA-9AEE-E0159AA71011}" srcOrd="13" destOrd="0" presId="urn:microsoft.com/office/officeart/2005/8/layout/default"/>
    <dgm:cxn modelId="{6F756704-F172-4D0E-872C-1706DF7870C6}" type="presParOf" srcId="{2171215A-EBD9-4A62-ADB8-186DDCEFF5C2}" destId="{2F112143-9363-4B10-B178-B5105F8AD0B5}" srcOrd="14" destOrd="0" presId="urn:microsoft.com/office/officeart/2005/8/layout/default"/>
    <dgm:cxn modelId="{4D94A254-460A-498D-8755-E033173DF08A}" type="presParOf" srcId="{2171215A-EBD9-4A62-ADB8-186DDCEFF5C2}" destId="{3FE37AA3-CDF6-4769-84B5-96BC36626CB7}" srcOrd="15" destOrd="0" presId="urn:microsoft.com/office/officeart/2005/8/layout/default"/>
    <dgm:cxn modelId="{6F6E0EF4-B1C6-437B-B0B3-18EEEA0BA4B8}" type="presParOf" srcId="{2171215A-EBD9-4A62-ADB8-186DDCEFF5C2}" destId="{F93E4C4E-5421-4977-BB9A-8748A5440838}" srcOrd="16" destOrd="0" presId="urn:microsoft.com/office/officeart/2005/8/layout/default"/>
    <dgm:cxn modelId="{BD9A13E2-B31A-4B96-BC30-14F19FC4AFC9}" type="presParOf" srcId="{2171215A-EBD9-4A62-ADB8-186DDCEFF5C2}" destId="{72F4E7CB-17F9-449B-96BD-BBFA6A5AEEEF}" srcOrd="17" destOrd="0" presId="urn:microsoft.com/office/officeart/2005/8/layout/default"/>
    <dgm:cxn modelId="{04990A97-5E65-4EBD-9382-26702437EB4A}" type="presParOf" srcId="{2171215A-EBD9-4A62-ADB8-186DDCEFF5C2}" destId="{118833B5-2AEF-4049-9BE9-F6C06DE97DC3}" srcOrd="18" destOrd="0" presId="urn:microsoft.com/office/officeart/2005/8/layout/default"/>
    <dgm:cxn modelId="{11A61390-22ED-4A6E-AC20-524DEED4EA90}" type="presParOf" srcId="{2171215A-EBD9-4A62-ADB8-186DDCEFF5C2}" destId="{0971FAC7-33BF-47EE-B0D1-5E443F23E930}" srcOrd="19" destOrd="0" presId="urn:microsoft.com/office/officeart/2005/8/layout/default"/>
    <dgm:cxn modelId="{0A798555-2A42-42E4-A828-FED4866E7679}" type="presParOf" srcId="{2171215A-EBD9-4A62-ADB8-186DDCEFF5C2}" destId="{C481407E-D57C-43EA-8168-FD87A3AFC9F1}" srcOrd="20" destOrd="0" presId="urn:microsoft.com/office/officeart/2005/8/layout/default"/>
    <dgm:cxn modelId="{4E91ABE2-B43A-41FE-932F-1C24BDB7F951}" type="presParOf" srcId="{2171215A-EBD9-4A62-ADB8-186DDCEFF5C2}" destId="{9F5EA97D-40B3-4498-A05C-CF3297F30F8A}" srcOrd="21" destOrd="0" presId="urn:microsoft.com/office/officeart/2005/8/layout/default"/>
    <dgm:cxn modelId="{2B725ED9-F8C8-4541-817E-05FFD44548C7}" type="presParOf" srcId="{2171215A-EBD9-4A62-ADB8-186DDCEFF5C2}" destId="{2A5E0B5E-39CA-4E98-8932-3E80AD3F2108}" srcOrd="22" destOrd="0" presId="urn:microsoft.com/office/officeart/2005/8/layout/default"/>
    <dgm:cxn modelId="{CFDE5C8E-D027-4786-97D2-8F08AEBEEA37}" type="presParOf" srcId="{2171215A-EBD9-4A62-ADB8-186DDCEFF5C2}" destId="{A76E8BB6-B6D2-4F08-B02F-73A754E75B7B}" srcOrd="23" destOrd="0" presId="urn:microsoft.com/office/officeart/2005/8/layout/default"/>
    <dgm:cxn modelId="{7FBAE617-8BCF-4D52-B5BC-95B3ECB3EF7A}" type="presParOf" srcId="{2171215A-EBD9-4A62-ADB8-186DDCEFF5C2}" destId="{F3FB2416-0FC0-492E-85E5-5D5589E00960}" srcOrd="24" destOrd="0" presId="urn:microsoft.com/office/officeart/2005/8/layout/default"/>
    <dgm:cxn modelId="{F5C7905A-C8FE-48AA-B8DC-F405E4F5E66A}" type="presParOf" srcId="{2171215A-EBD9-4A62-ADB8-186DDCEFF5C2}" destId="{82DF67A2-B175-4894-8143-1E9D69E3AD5C}" srcOrd="25" destOrd="0" presId="urn:microsoft.com/office/officeart/2005/8/layout/default"/>
    <dgm:cxn modelId="{D094A0DE-501B-493C-AC25-494CBC7882ED}" type="presParOf" srcId="{2171215A-EBD9-4A62-ADB8-186DDCEFF5C2}" destId="{88BBB954-4830-48F1-A0C0-9D6ADEBB1049}" srcOrd="26" destOrd="0" presId="urn:microsoft.com/office/officeart/2005/8/layout/default"/>
    <dgm:cxn modelId="{1023F044-401A-4FDC-B83A-2C9D65674133}" type="presParOf" srcId="{2171215A-EBD9-4A62-ADB8-186DDCEFF5C2}" destId="{20AD22CA-B36C-4ABF-9F12-F7FBE8846ED9}" srcOrd="27" destOrd="0" presId="urn:microsoft.com/office/officeart/2005/8/layout/default"/>
    <dgm:cxn modelId="{7486A4A6-D729-40FB-BE9A-7806C9479B94}" type="presParOf" srcId="{2171215A-EBD9-4A62-ADB8-186DDCEFF5C2}" destId="{B0FFBCCA-9290-4C8E-A2C4-33C824D0D732}" srcOrd="28" destOrd="0" presId="urn:microsoft.com/office/officeart/2005/8/layout/default"/>
    <dgm:cxn modelId="{254F23D8-A32C-49BD-BA2B-6FD0DAA79EB5}" type="presParOf" srcId="{2171215A-EBD9-4A62-ADB8-186DDCEFF5C2}" destId="{1BD3CB3E-F2C9-45DE-AF45-17EB3D9A4D6F}" srcOrd="29" destOrd="0" presId="urn:microsoft.com/office/officeart/2005/8/layout/default"/>
    <dgm:cxn modelId="{E1FEC245-DBB9-42A9-821F-1912B1057A0A}" type="presParOf" srcId="{2171215A-EBD9-4A62-ADB8-186DDCEFF5C2}" destId="{3D2E7A63-7DD3-4BF9-8B12-C55115392F81}" srcOrd="30" destOrd="0" presId="urn:microsoft.com/office/officeart/2005/8/layout/default"/>
    <dgm:cxn modelId="{2CB9995D-ED57-49E3-8CDC-025171E53D3A}" type="presParOf" srcId="{2171215A-EBD9-4A62-ADB8-186DDCEFF5C2}" destId="{5E9864B1-8186-49E0-A093-BFABF16BAF67}" srcOrd="31" destOrd="0" presId="urn:microsoft.com/office/officeart/2005/8/layout/default"/>
    <dgm:cxn modelId="{2D1EF59E-26D6-403D-8F37-3860B4AAF4B8}" type="presParOf" srcId="{2171215A-EBD9-4A62-ADB8-186DDCEFF5C2}" destId="{17C4E32B-71DE-47F6-B457-3064EA1D8D81}" srcOrd="32" destOrd="0" presId="urn:microsoft.com/office/officeart/2005/8/layout/default"/>
    <dgm:cxn modelId="{22FEE94B-2094-4916-8F80-FA198C3A42DA}" type="presParOf" srcId="{2171215A-EBD9-4A62-ADB8-186DDCEFF5C2}" destId="{E7737843-A76B-48F6-8ABD-51B0C1B76882}" srcOrd="33" destOrd="0" presId="urn:microsoft.com/office/officeart/2005/8/layout/default"/>
    <dgm:cxn modelId="{9DD98A83-DEE9-4718-AA04-91BC39E42F60}" type="presParOf" srcId="{2171215A-EBD9-4A62-ADB8-186DDCEFF5C2}" destId="{D59393F0-2DCF-4495-AC19-9BC5E749F0A2}" srcOrd="34" destOrd="0" presId="urn:microsoft.com/office/officeart/2005/8/layout/default"/>
    <dgm:cxn modelId="{7EC0E5E6-F5FE-4D33-B490-06425B77A615}" type="presParOf" srcId="{2171215A-EBD9-4A62-ADB8-186DDCEFF5C2}" destId="{6CDD593E-ABA8-4FF8-9BD2-F6C60C4D64D2}" srcOrd="35" destOrd="0" presId="urn:microsoft.com/office/officeart/2005/8/layout/default"/>
    <dgm:cxn modelId="{F84A6A98-49FF-4D92-BBA9-1964BB3B3C2C}" type="presParOf" srcId="{2171215A-EBD9-4A62-ADB8-186DDCEFF5C2}" destId="{6AD682E8-21D6-4E1E-AE59-363AE049FA03}" srcOrd="36" destOrd="0" presId="urn:microsoft.com/office/officeart/2005/8/layout/default"/>
    <dgm:cxn modelId="{B8FCFB95-6B75-460F-BB33-CB74399A0B59}" type="presParOf" srcId="{2171215A-EBD9-4A62-ADB8-186DDCEFF5C2}" destId="{816D8015-A5A4-4FA2-8CFA-C57C0E591920}" srcOrd="37" destOrd="0" presId="urn:microsoft.com/office/officeart/2005/8/layout/default"/>
    <dgm:cxn modelId="{2C5DB2AF-23F6-498E-BDF7-892EA8C6BE2E}" type="presParOf" srcId="{2171215A-EBD9-4A62-ADB8-186DDCEFF5C2}" destId="{3A314D67-2A3C-4196-9458-275C26443C22}" srcOrd="3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9EACFFCD-1DC6-4067-AC40-E390283C5E3E}" type="doc">
      <dgm:prSet loTypeId="urn:microsoft.com/office/officeart/2005/8/layout/matrix3" loCatId="matrix" qsTypeId="urn:microsoft.com/office/officeart/2005/8/quickstyle/simple1" qsCatId="simple" csTypeId="urn:microsoft.com/office/officeart/2005/8/colors/colorful1" csCatId="colorful"/>
      <dgm:spPr/>
      <dgm:t>
        <a:bodyPr/>
        <a:lstStyle/>
        <a:p>
          <a:endParaRPr lang="de-DE"/>
        </a:p>
      </dgm:t>
    </dgm:pt>
    <dgm:pt modelId="{7526147F-9098-4A59-AFD6-1BB775BE514E}">
      <dgm:prSet/>
      <dgm:spPr/>
      <dgm:t>
        <a:bodyPr/>
        <a:lstStyle/>
        <a:p>
          <a:r>
            <a:rPr lang="de-DE"/>
            <a:t>Mitgliedsbeiträge anheben</a:t>
          </a:r>
        </a:p>
      </dgm:t>
    </dgm:pt>
    <dgm:pt modelId="{3AD10988-BA5D-455B-A3A4-4BDC694695DB}" type="parTrans" cxnId="{95EB986A-8C2B-4188-8434-5C5816BDABAB}">
      <dgm:prSet/>
      <dgm:spPr/>
      <dgm:t>
        <a:bodyPr/>
        <a:lstStyle/>
        <a:p>
          <a:endParaRPr lang="de-DE"/>
        </a:p>
      </dgm:t>
    </dgm:pt>
    <dgm:pt modelId="{53DB3C64-E1E8-4721-BA55-DCB3F3AA41BC}" type="sibTrans" cxnId="{95EB986A-8C2B-4188-8434-5C5816BDABAB}">
      <dgm:prSet/>
      <dgm:spPr/>
      <dgm:t>
        <a:bodyPr/>
        <a:lstStyle/>
        <a:p>
          <a:endParaRPr lang="de-DE"/>
        </a:p>
      </dgm:t>
    </dgm:pt>
    <dgm:pt modelId="{D3FDF6BC-BC2F-4FC0-B39B-917329CD8230}">
      <dgm:prSet/>
      <dgm:spPr/>
      <dgm:t>
        <a:bodyPr/>
        <a:lstStyle/>
        <a:p>
          <a:r>
            <a:rPr lang="de-DE"/>
            <a:t>ortsnahe Unternehmen um Unterstützung bitten (nicht nur finanziell sondern auch als Dienstleister)</a:t>
          </a:r>
        </a:p>
      </dgm:t>
    </dgm:pt>
    <dgm:pt modelId="{0E670EFF-9106-4B60-BDDD-6A5BB4A1E475}" type="parTrans" cxnId="{E806F2D3-7B93-411E-951C-AB54CA0BB953}">
      <dgm:prSet/>
      <dgm:spPr/>
      <dgm:t>
        <a:bodyPr/>
        <a:lstStyle/>
        <a:p>
          <a:endParaRPr lang="de-DE"/>
        </a:p>
      </dgm:t>
    </dgm:pt>
    <dgm:pt modelId="{1AC13AAF-DA76-45AF-A623-A146E6D25AC9}" type="sibTrans" cxnId="{E806F2D3-7B93-411E-951C-AB54CA0BB953}">
      <dgm:prSet/>
      <dgm:spPr/>
      <dgm:t>
        <a:bodyPr/>
        <a:lstStyle/>
        <a:p>
          <a:endParaRPr lang="de-DE"/>
        </a:p>
      </dgm:t>
    </dgm:pt>
    <dgm:pt modelId="{326397FA-0914-4EDE-AAAA-B125DA6CAE2D}">
      <dgm:prSet/>
      <dgm:spPr/>
      <dgm:t>
        <a:bodyPr/>
        <a:lstStyle/>
        <a:p>
          <a:r>
            <a:rPr lang="de-DE"/>
            <a:t>Ehrenamtlichen Nutzung eigener Hardware ermöglichen (Datenschutz)</a:t>
          </a:r>
        </a:p>
      </dgm:t>
    </dgm:pt>
    <dgm:pt modelId="{A7687564-3201-466F-8D6A-CD55B4DCDDC6}" type="parTrans" cxnId="{2894AEE9-0D22-4B69-B405-7C1706FF0455}">
      <dgm:prSet/>
      <dgm:spPr/>
      <dgm:t>
        <a:bodyPr/>
        <a:lstStyle/>
        <a:p>
          <a:endParaRPr lang="de-DE"/>
        </a:p>
      </dgm:t>
    </dgm:pt>
    <dgm:pt modelId="{46A421CB-4ED0-49E4-B040-DBC67D0EA239}" type="sibTrans" cxnId="{2894AEE9-0D22-4B69-B405-7C1706FF0455}">
      <dgm:prSet/>
      <dgm:spPr/>
      <dgm:t>
        <a:bodyPr/>
        <a:lstStyle/>
        <a:p>
          <a:endParaRPr lang="de-DE"/>
        </a:p>
      </dgm:t>
    </dgm:pt>
    <dgm:pt modelId="{D0FAB87E-62CA-40A0-A6B4-200C0DF04111}">
      <dgm:prSet/>
      <dgm:spPr/>
      <dgm:t>
        <a:bodyPr/>
        <a:lstStyle/>
        <a:p>
          <a:r>
            <a:rPr lang="de-DE" dirty="0"/>
            <a:t>Finanzierung war bei den Beratungen selten ein Problem</a:t>
          </a:r>
        </a:p>
      </dgm:t>
    </dgm:pt>
    <dgm:pt modelId="{0A347E05-DC00-46B6-AD31-7049F835372C}" type="parTrans" cxnId="{23AF988C-C1FD-407E-861E-59EE8C858228}">
      <dgm:prSet/>
      <dgm:spPr/>
      <dgm:t>
        <a:bodyPr/>
        <a:lstStyle/>
        <a:p>
          <a:endParaRPr lang="de-DE"/>
        </a:p>
      </dgm:t>
    </dgm:pt>
    <dgm:pt modelId="{CB235AEF-EB2C-4B77-BB05-4253E6E6B25F}" type="sibTrans" cxnId="{23AF988C-C1FD-407E-861E-59EE8C858228}">
      <dgm:prSet/>
      <dgm:spPr/>
      <dgm:t>
        <a:bodyPr/>
        <a:lstStyle/>
        <a:p>
          <a:endParaRPr lang="de-DE"/>
        </a:p>
      </dgm:t>
    </dgm:pt>
    <dgm:pt modelId="{AF9291CB-1EA0-416F-9A89-F43D64704924}" type="pres">
      <dgm:prSet presAssocID="{9EACFFCD-1DC6-4067-AC40-E390283C5E3E}" presName="matrix" presStyleCnt="0">
        <dgm:presLayoutVars>
          <dgm:chMax val="1"/>
          <dgm:dir/>
          <dgm:resizeHandles val="exact"/>
        </dgm:presLayoutVars>
      </dgm:prSet>
      <dgm:spPr/>
    </dgm:pt>
    <dgm:pt modelId="{B9446D1D-E7B2-4479-A805-9DA2C75260A6}" type="pres">
      <dgm:prSet presAssocID="{9EACFFCD-1DC6-4067-AC40-E390283C5E3E}" presName="diamond" presStyleLbl="bgShp" presStyleIdx="0" presStyleCnt="1" custLinFactNeighborX="453" custLinFactNeighborY="-680"/>
      <dgm:spPr/>
    </dgm:pt>
    <dgm:pt modelId="{D58A98A6-56B6-40E2-997F-053DAF58EFED}" type="pres">
      <dgm:prSet presAssocID="{9EACFFCD-1DC6-4067-AC40-E390283C5E3E}" presName="quad1" presStyleLbl="node1" presStyleIdx="0" presStyleCnt="4">
        <dgm:presLayoutVars>
          <dgm:chMax val="0"/>
          <dgm:chPref val="0"/>
          <dgm:bulletEnabled val="1"/>
        </dgm:presLayoutVars>
      </dgm:prSet>
      <dgm:spPr/>
    </dgm:pt>
    <dgm:pt modelId="{024CB144-5F73-420F-8359-63EFDD09354E}" type="pres">
      <dgm:prSet presAssocID="{9EACFFCD-1DC6-4067-AC40-E390283C5E3E}" presName="quad2" presStyleLbl="node1" presStyleIdx="1" presStyleCnt="4">
        <dgm:presLayoutVars>
          <dgm:chMax val="0"/>
          <dgm:chPref val="0"/>
          <dgm:bulletEnabled val="1"/>
        </dgm:presLayoutVars>
      </dgm:prSet>
      <dgm:spPr/>
    </dgm:pt>
    <dgm:pt modelId="{8AA97726-6946-4188-8FA6-6061CF8623BA}" type="pres">
      <dgm:prSet presAssocID="{9EACFFCD-1DC6-4067-AC40-E390283C5E3E}" presName="quad3" presStyleLbl="node1" presStyleIdx="2" presStyleCnt="4">
        <dgm:presLayoutVars>
          <dgm:chMax val="0"/>
          <dgm:chPref val="0"/>
          <dgm:bulletEnabled val="1"/>
        </dgm:presLayoutVars>
      </dgm:prSet>
      <dgm:spPr/>
    </dgm:pt>
    <dgm:pt modelId="{E152F771-BE72-4C6D-8997-3A69E640E19F}" type="pres">
      <dgm:prSet presAssocID="{9EACFFCD-1DC6-4067-AC40-E390283C5E3E}" presName="quad4" presStyleLbl="node1" presStyleIdx="3" presStyleCnt="4">
        <dgm:presLayoutVars>
          <dgm:chMax val="0"/>
          <dgm:chPref val="0"/>
          <dgm:bulletEnabled val="1"/>
        </dgm:presLayoutVars>
      </dgm:prSet>
      <dgm:spPr/>
    </dgm:pt>
  </dgm:ptLst>
  <dgm:cxnLst>
    <dgm:cxn modelId="{BC5FF91F-A934-45C7-8122-2DD00CFDB858}" type="presOf" srcId="{D3FDF6BC-BC2F-4FC0-B39B-917329CD8230}" destId="{024CB144-5F73-420F-8359-63EFDD09354E}" srcOrd="0" destOrd="0" presId="urn:microsoft.com/office/officeart/2005/8/layout/matrix3"/>
    <dgm:cxn modelId="{95EB986A-8C2B-4188-8434-5C5816BDABAB}" srcId="{9EACFFCD-1DC6-4067-AC40-E390283C5E3E}" destId="{7526147F-9098-4A59-AFD6-1BB775BE514E}" srcOrd="0" destOrd="0" parTransId="{3AD10988-BA5D-455B-A3A4-4BDC694695DB}" sibTransId="{53DB3C64-E1E8-4721-BA55-DCB3F3AA41BC}"/>
    <dgm:cxn modelId="{A67C497A-9E94-415F-9766-B2C81C073E28}" type="presOf" srcId="{326397FA-0914-4EDE-AAAA-B125DA6CAE2D}" destId="{8AA97726-6946-4188-8FA6-6061CF8623BA}" srcOrd="0" destOrd="0" presId="urn:microsoft.com/office/officeart/2005/8/layout/matrix3"/>
    <dgm:cxn modelId="{5CDA0282-1D67-4332-8890-5C1CFE9E5493}" type="presOf" srcId="{7526147F-9098-4A59-AFD6-1BB775BE514E}" destId="{D58A98A6-56B6-40E2-997F-053DAF58EFED}" srcOrd="0" destOrd="0" presId="urn:microsoft.com/office/officeart/2005/8/layout/matrix3"/>
    <dgm:cxn modelId="{0C886288-FCD7-4879-93D7-B225F5E804B0}" type="presOf" srcId="{9EACFFCD-1DC6-4067-AC40-E390283C5E3E}" destId="{AF9291CB-1EA0-416F-9A89-F43D64704924}" srcOrd="0" destOrd="0" presId="urn:microsoft.com/office/officeart/2005/8/layout/matrix3"/>
    <dgm:cxn modelId="{23AF988C-C1FD-407E-861E-59EE8C858228}" srcId="{9EACFFCD-1DC6-4067-AC40-E390283C5E3E}" destId="{D0FAB87E-62CA-40A0-A6B4-200C0DF04111}" srcOrd="3" destOrd="0" parTransId="{0A347E05-DC00-46B6-AD31-7049F835372C}" sibTransId="{CB235AEF-EB2C-4B77-BB05-4253E6E6B25F}"/>
    <dgm:cxn modelId="{569921AF-FFED-402F-9A3D-E2261A95EA42}" type="presOf" srcId="{D0FAB87E-62CA-40A0-A6B4-200C0DF04111}" destId="{E152F771-BE72-4C6D-8997-3A69E640E19F}" srcOrd="0" destOrd="0" presId="urn:microsoft.com/office/officeart/2005/8/layout/matrix3"/>
    <dgm:cxn modelId="{E806F2D3-7B93-411E-951C-AB54CA0BB953}" srcId="{9EACFFCD-1DC6-4067-AC40-E390283C5E3E}" destId="{D3FDF6BC-BC2F-4FC0-B39B-917329CD8230}" srcOrd="1" destOrd="0" parTransId="{0E670EFF-9106-4B60-BDDD-6A5BB4A1E475}" sibTransId="{1AC13AAF-DA76-45AF-A623-A146E6D25AC9}"/>
    <dgm:cxn modelId="{2894AEE9-0D22-4B69-B405-7C1706FF0455}" srcId="{9EACFFCD-1DC6-4067-AC40-E390283C5E3E}" destId="{326397FA-0914-4EDE-AAAA-B125DA6CAE2D}" srcOrd="2" destOrd="0" parTransId="{A7687564-3201-466F-8D6A-CD55B4DCDDC6}" sibTransId="{46A421CB-4ED0-49E4-B040-DBC67D0EA239}"/>
    <dgm:cxn modelId="{3CBEC341-B685-4708-ADF4-CF4813A7127A}" type="presParOf" srcId="{AF9291CB-1EA0-416F-9A89-F43D64704924}" destId="{B9446D1D-E7B2-4479-A805-9DA2C75260A6}" srcOrd="0" destOrd="0" presId="urn:microsoft.com/office/officeart/2005/8/layout/matrix3"/>
    <dgm:cxn modelId="{7EFD8DFB-DF46-4233-A86F-30CA5EC1109B}" type="presParOf" srcId="{AF9291CB-1EA0-416F-9A89-F43D64704924}" destId="{D58A98A6-56B6-40E2-997F-053DAF58EFED}" srcOrd="1" destOrd="0" presId="urn:microsoft.com/office/officeart/2005/8/layout/matrix3"/>
    <dgm:cxn modelId="{22F27AE3-4906-48BA-BB13-B6EF4C94CF89}" type="presParOf" srcId="{AF9291CB-1EA0-416F-9A89-F43D64704924}" destId="{024CB144-5F73-420F-8359-63EFDD09354E}" srcOrd="2" destOrd="0" presId="urn:microsoft.com/office/officeart/2005/8/layout/matrix3"/>
    <dgm:cxn modelId="{967D65CC-EE3B-4916-A896-850B20F9DA47}" type="presParOf" srcId="{AF9291CB-1EA0-416F-9A89-F43D64704924}" destId="{8AA97726-6946-4188-8FA6-6061CF8623BA}" srcOrd="3" destOrd="0" presId="urn:microsoft.com/office/officeart/2005/8/layout/matrix3"/>
    <dgm:cxn modelId="{5EE66163-61E2-4BC0-8731-902D4FA7B2D4}" type="presParOf" srcId="{AF9291CB-1EA0-416F-9A89-F43D64704924}" destId="{E152F771-BE72-4C6D-8997-3A69E640E19F}"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BEEE8FB0-0C2B-41F7-8D27-80B853FFEDA2}" type="doc">
      <dgm:prSet loTypeId="urn:microsoft.com/office/officeart/2005/8/layout/hChevron3" loCatId="process" qsTypeId="urn:microsoft.com/office/officeart/2005/8/quickstyle/simple1" qsCatId="simple" csTypeId="urn:microsoft.com/office/officeart/2005/8/colors/colorful3" csCatId="colorful" phldr="1"/>
      <dgm:spPr/>
      <dgm:t>
        <a:bodyPr/>
        <a:lstStyle/>
        <a:p>
          <a:endParaRPr lang="de-DE"/>
        </a:p>
      </dgm:t>
    </dgm:pt>
    <dgm:pt modelId="{F394198C-A3CB-4B22-8085-F5397021B6BB}">
      <dgm:prSet phldrT="[Text]" phldr="0"/>
      <dgm:spPr/>
      <dgm:t>
        <a:bodyPr/>
        <a:lstStyle/>
        <a:p>
          <a:r>
            <a:rPr lang="de-DE" dirty="0"/>
            <a:t>Gebühren fürs Homepage-Hosten</a:t>
          </a:r>
        </a:p>
      </dgm:t>
    </dgm:pt>
    <dgm:pt modelId="{ACDE5AAD-9C39-4017-BA84-A9D3FED3F17F}" type="parTrans" cxnId="{47C1E685-F667-49F3-B461-07C2BBC40176}">
      <dgm:prSet/>
      <dgm:spPr/>
      <dgm:t>
        <a:bodyPr/>
        <a:lstStyle/>
        <a:p>
          <a:endParaRPr lang="de-DE"/>
        </a:p>
      </dgm:t>
    </dgm:pt>
    <dgm:pt modelId="{BD767C35-9B15-4971-B29C-1053BBE772B1}" type="sibTrans" cxnId="{47C1E685-F667-49F3-B461-07C2BBC40176}">
      <dgm:prSet/>
      <dgm:spPr/>
      <dgm:t>
        <a:bodyPr/>
        <a:lstStyle/>
        <a:p>
          <a:endParaRPr lang="de-DE"/>
        </a:p>
      </dgm:t>
    </dgm:pt>
    <dgm:pt modelId="{1AB79C3C-3228-4683-8F21-51C10A640FC6}">
      <dgm:prSet/>
      <dgm:spPr/>
      <dgm:t>
        <a:bodyPr/>
        <a:lstStyle/>
        <a:p>
          <a:pPr>
            <a:buNone/>
          </a:pPr>
          <a:r>
            <a:rPr lang="de-DE" dirty="0"/>
            <a:t>Software-Lizenzen</a:t>
          </a:r>
        </a:p>
      </dgm:t>
    </dgm:pt>
    <dgm:pt modelId="{FD12F237-2687-4D93-AFAD-61D2D294338D}" type="parTrans" cxnId="{7D0A562D-6064-4683-BF18-6D5F05A5A6B7}">
      <dgm:prSet/>
      <dgm:spPr/>
      <dgm:t>
        <a:bodyPr/>
        <a:lstStyle/>
        <a:p>
          <a:endParaRPr lang="de-DE"/>
        </a:p>
      </dgm:t>
    </dgm:pt>
    <dgm:pt modelId="{B86F4116-FFE7-46A6-8CCB-C6D91E77BB07}" type="sibTrans" cxnId="{7D0A562D-6064-4683-BF18-6D5F05A5A6B7}">
      <dgm:prSet/>
      <dgm:spPr/>
      <dgm:t>
        <a:bodyPr/>
        <a:lstStyle/>
        <a:p>
          <a:endParaRPr lang="de-DE"/>
        </a:p>
      </dgm:t>
    </dgm:pt>
    <dgm:pt modelId="{EC3F07F1-51F5-4DAA-94C9-C0ABCB68A469}">
      <dgm:prSet/>
      <dgm:spPr/>
      <dgm:t>
        <a:bodyPr/>
        <a:lstStyle/>
        <a:p>
          <a:pPr>
            <a:buNone/>
          </a:pPr>
          <a:r>
            <a:rPr lang="de-DE" dirty="0"/>
            <a:t>ggf. IT-Support</a:t>
          </a:r>
        </a:p>
      </dgm:t>
    </dgm:pt>
    <dgm:pt modelId="{074695D2-DEB9-48EF-8AB9-72005AA17C57}" type="parTrans" cxnId="{E0CE3576-D545-4592-B96D-A0BBD2FBDA04}">
      <dgm:prSet/>
      <dgm:spPr/>
      <dgm:t>
        <a:bodyPr/>
        <a:lstStyle/>
        <a:p>
          <a:endParaRPr lang="de-DE"/>
        </a:p>
      </dgm:t>
    </dgm:pt>
    <dgm:pt modelId="{EA1AE895-8FA0-4B2A-A31D-36E61FB94FC3}" type="sibTrans" cxnId="{E0CE3576-D545-4592-B96D-A0BBD2FBDA04}">
      <dgm:prSet/>
      <dgm:spPr/>
      <dgm:t>
        <a:bodyPr/>
        <a:lstStyle/>
        <a:p>
          <a:endParaRPr lang="de-DE"/>
        </a:p>
      </dgm:t>
    </dgm:pt>
    <dgm:pt modelId="{2BD0E865-EC1E-42E2-A90D-0D92254184B1}">
      <dgm:prSet/>
      <dgm:spPr/>
      <dgm:t>
        <a:bodyPr/>
        <a:lstStyle/>
        <a:p>
          <a:pPr>
            <a:buNone/>
          </a:pPr>
          <a:r>
            <a:rPr lang="en-US" dirty="0"/>
            <a:t>Online-Marketing</a:t>
          </a:r>
        </a:p>
      </dgm:t>
    </dgm:pt>
    <dgm:pt modelId="{CB1AA1C2-E091-477E-AD6B-DF7A490CEDA3}" type="parTrans" cxnId="{E75088D3-4B36-43B0-B1B9-F06CB1612474}">
      <dgm:prSet/>
      <dgm:spPr/>
      <dgm:t>
        <a:bodyPr/>
        <a:lstStyle/>
        <a:p>
          <a:endParaRPr lang="de-DE"/>
        </a:p>
      </dgm:t>
    </dgm:pt>
    <dgm:pt modelId="{8DFB1903-5EC2-4B45-986C-B05A6C25F02F}" type="sibTrans" cxnId="{E75088D3-4B36-43B0-B1B9-F06CB1612474}">
      <dgm:prSet/>
      <dgm:spPr/>
      <dgm:t>
        <a:bodyPr/>
        <a:lstStyle/>
        <a:p>
          <a:endParaRPr lang="de-DE"/>
        </a:p>
      </dgm:t>
    </dgm:pt>
    <dgm:pt modelId="{311C4032-7393-46FC-A031-966F1C75158E}">
      <dgm:prSet/>
      <dgm:spPr/>
      <dgm:t>
        <a:bodyPr/>
        <a:lstStyle/>
        <a:p>
          <a:pPr>
            <a:buNone/>
          </a:pPr>
          <a:r>
            <a:rPr lang="de-DE" dirty="0"/>
            <a:t>Datensicherung &amp; Backups (falls extern)</a:t>
          </a:r>
        </a:p>
      </dgm:t>
    </dgm:pt>
    <dgm:pt modelId="{1973CB3A-50A7-4842-BBF4-1B376F628904}" type="parTrans" cxnId="{22CDDF2C-C837-4246-8425-6BA4DFB4193B}">
      <dgm:prSet/>
      <dgm:spPr/>
      <dgm:t>
        <a:bodyPr/>
        <a:lstStyle/>
        <a:p>
          <a:endParaRPr lang="de-DE"/>
        </a:p>
      </dgm:t>
    </dgm:pt>
    <dgm:pt modelId="{DE78695A-2140-4811-82E9-36039F30CB16}" type="sibTrans" cxnId="{22CDDF2C-C837-4246-8425-6BA4DFB4193B}">
      <dgm:prSet/>
      <dgm:spPr/>
      <dgm:t>
        <a:bodyPr/>
        <a:lstStyle/>
        <a:p>
          <a:endParaRPr lang="de-DE"/>
        </a:p>
      </dgm:t>
    </dgm:pt>
    <dgm:pt modelId="{9A2614F5-8578-443A-8281-0E343F05F14C}">
      <dgm:prSet/>
      <dgm:spPr/>
      <dgm:t>
        <a:bodyPr/>
        <a:lstStyle/>
        <a:p>
          <a:pPr>
            <a:buNone/>
          </a:pPr>
          <a:r>
            <a:rPr lang="de-DE" dirty="0"/>
            <a:t>Cloudspeicher</a:t>
          </a:r>
        </a:p>
      </dgm:t>
    </dgm:pt>
    <dgm:pt modelId="{0C91AF97-AD75-4001-9F70-CB520391163A}" type="parTrans" cxnId="{1AB2552C-2726-4B60-8FCA-965194F27099}">
      <dgm:prSet/>
      <dgm:spPr/>
      <dgm:t>
        <a:bodyPr/>
        <a:lstStyle/>
        <a:p>
          <a:endParaRPr lang="de-DE"/>
        </a:p>
      </dgm:t>
    </dgm:pt>
    <dgm:pt modelId="{184858D6-6E67-4EF0-B801-0875708BEDCB}" type="sibTrans" cxnId="{1AB2552C-2726-4B60-8FCA-965194F27099}">
      <dgm:prSet/>
      <dgm:spPr/>
      <dgm:t>
        <a:bodyPr/>
        <a:lstStyle/>
        <a:p>
          <a:endParaRPr lang="de-DE"/>
        </a:p>
      </dgm:t>
    </dgm:pt>
    <dgm:pt modelId="{65C5F457-869F-4271-921D-1B1B8A4DD367}">
      <dgm:prSet/>
      <dgm:spPr/>
      <dgm:t>
        <a:bodyPr/>
        <a:lstStyle/>
        <a:p>
          <a:pPr>
            <a:buNone/>
          </a:pPr>
          <a:r>
            <a:rPr lang="de-DE" dirty="0"/>
            <a:t>Wartung und Updates der Homepage oder Software</a:t>
          </a:r>
        </a:p>
      </dgm:t>
    </dgm:pt>
    <dgm:pt modelId="{A15B1239-1A1E-44E8-8E66-C8FCA3EA73A6}" type="parTrans" cxnId="{E9484081-E2DF-443F-BCD1-7BDC02F002BA}">
      <dgm:prSet/>
      <dgm:spPr/>
      <dgm:t>
        <a:bodyPr/>
        <a:lstStyle/>
        <a:p>
          <a:endParaRPr lang="de-DE"/>
        </a:p>
      </dgm:t>
    </dgm:pt>
    <dgm:pt modelId="{A184A6B7-665A-434C-8202-97BF6403CF9B}" type="sibTrans" cxnId="{E9484081-E2DF-443F-BCD1-7BDC02F002BA}">
      <dgm:prSet/>
      <dgm:spPr/>
      <dgm:t>
        <a:bodyPr/>
        <a:lstStyle/>
        <a:p>
          <a:endParaRPr lang="de-DE"/>
        </a:p>
      </dgm:t>
    </dgm:pt>
    <dgm:pt modelId="{67188746-7DFD-41BF-B9E2-EAF2C4158FF0}" type="pres">
      <dgm:prSet presAssocID="{BEEE8FB0-0C2B-41F7-8D27-80B853FFEDA2}" presName="Name0" presStyleCnt="0">
        <dgm:presLayoutVars>
          <dgm:dir/>
          <dgm:resizeHandles val="exact"/>
        </dgm:presLayoutVars>
      </dgm:prSet>
      <dgm:spPr/>
    </dgm:pt>
    <dgm:pt modelId="{25030C30-B018-4FCD-916D-FE42BC39D235}" type="pres">
      <dgm:prSet presAssocID="{F394198C-A3CB-4B22-8085-F5397021B6BB}" presName="parTxOnly" presStyleLbl="node1" presStyleIdx="0" presStyleCnt="7">
        <dgm:presLayoutVars>
          <dgm:bulletEnabled val="1"/>
        </dgm:presLayoutVars>
      </dgm:prSet>
      <dgm:spPr/>
    </dgm:pt>
    <dgm:pt modelId="{552BFECF-5730-4149-8A3A-010AF5CE3427}" type="pres">
      <dgm:prSet presAssocID="{BD767C35-9B15-4971-B29C-1053BBE772B1}" presName="parSpace" presStyleCnt="0"/>
      <dgm:spPr/>
    </dgm:pt>
    <dgm:pt modelId="{120A48CE-AF66-4F16-A9D2-800A453349D5}" type="pres">
      <dgm:prSet presAssocID="{9A2614F5-8578-443A-8281-0E343F05F14C}" presName="parTxOnly" presStyleLbl="node1" presStyleIdx="1" presStyleCnt="7">
        <dgm:presLayoutVars>
          <dgm:bulletEnabled val="1"/>
        </dgm:presLayoutVars>
      </dgm:prSet>
      <dgm:spPr/>
    </dgm:pt>
    <dgm:pt modelId="{2033E0AD-6703-49FA-8BDB-9D696F83646A}" type="pres">
      <dgm:prSet presAssocID="{184858D6-6E67-4EF0-B801-0875708BEDCB}" presName="parSpace" presStyleCnt="0"/>
      <dgm:spPr/>
    </dgm:pt>
    <dgm:pt modelId="{8FF9A22B-A29C-4070-903A-B858AD3ADB3F}" type="pres">
      <dgm:prSet presAssocID="{1AB79C3C-3228-4683-8F21-51C10A640FC6}" presName="parTxOnly" presStyleLbl="node1" presStyleIdx="2" presStyleCnt="7">
        <dgm:presLayoutVars>
          <dgm:bulletEnabled val="1"/>
        </dgm:presLayoutVars>
      </dgm:prSet>
      <dgm:spPr/>
    </dgm:pt>
    <dgm:pt modelId="{598AB754-1B72-4547-AFAE-08DD556D9C1F}" type="pres">
      <dgm:prSet presAssocID="{B86F4116-FFE7-46A6-8CCB-C6D91E77BB07}" presName="parSpace" presStyleCnt="0"/>
      <dgm:spPr/>
    </dgm:pt>
    <dgm:pt modelId="{404C408D-A29F-45B3-BFB3-7FA6793EA331}" type="pres">
      <dgm:prSet presAssocID="{65C5F457-869F-4271-921D-1B1B8A4DD367}" presName="parTxOnly" presStyleLbl="node1" presStyleIdx="3" presStyleCnt="7">
        <dgm:presLayoutVars>
          <dgm:bulletEnabled val="1"/>
        </dgm:presLayoutVars>
      </dgm:prSet>
      <dgm:spPr/>
    </dgm:pt>
    <dgm:pt modelId="{D51A2021-9024-4CC7-9080-369BF8BAED37}" type="pres">
      <dgm:prSet presAssocID="{A184A6B7-665A-434C-8202-97BF6403CF9B}" presName="parSpace" presStyleCnt="0"/>
      <dgm:spPr/>
    </dgm:pt>
    <dgm:pt modelId="{0971BD63-8838-4C90-AB78-AD294729BAA5}" type="pres">
      <dgm:prSet presAssocID="{EC3F07F1-51F5-4DAA-94C9-C0ABCB68A469}" presName="parTxOnly" presStyleLbl="node1" presStyleIdx="4" presStyleCnt="7">
        <dgm:presLayoutVars>
          <dgm:bulletEnabled val="1"/>
        </dgm:presLayoutVars>
      </dgm:prSet>
      <dgm:spPr/>
    </dgm:pt>
    <dgm:pt modelId="{6D4A4076-F3E3-4272-A087-41F98A12C624}" type="pres">
      <dgm:prSet presAssocID="{EA1AE895-8FA0-4B2A-A31D-36E61FB94FC3}" presName="parSpace" presStyleCnt="0"/>
      <dgm:spPr/>
    </dgm:pt>
    <dgm:pt modelId="{8603E14D-26AD-4ACD-972E-BA1BA1C2E130}" type="pres">
      <dgm:prSet presAssocID="{2BD0E865-EC1E-42E2-A90D-0D92254184B1}" presName="parTxOnly" presStyleLbl="node1" presStyleIdx="5" presStyleCnt="7">
        <dgm:presLayoutVars>
          <dgm:bulletEnabled val="1"/>
        </dgm:presLayoutVars>
      </dgm:prSet>
      <dgm:spPr/>
    </dgm:pt>
    <dgm:pt modelId="{88E415EC-B02A-465A-B7D2-09D15C39D06C}" type="pres">
      <dgm:prSet presAssocID="{8DFB1903-5EC2-4B45-986C-B05A6C25F02F}" presName="parSpace" presStyleCnt="0"/>
      <dgm:spPr/>
    </dgm:pt>
    <dgm:pt modelId="{D112FBB8-1A1D-42FA-9413-B89ED2D76D34}" type="pres">
      <dgm:prSet presAssocID="{311C4032-7393-46FC-A031-966F1C75158E}" presName="parTxOnly" presStyleLbl="node1" presStyleIdx="6" presStyleCnt="7">
        <dgm:presLayoutVars>
          <dgm:bulletEnabled val="1"/>
        </dgm:presLayoutVars>
      </dgm:prSet>
      <dgm:spPr/>
    </dgm:pt>
  </dgm:ptLst>
  <dgm:cxnLst>
    <dgm:cxn modelId="{32357528-B7FE-4D8F-BC50-A9898B58F914}" type="presOf" srcId="{65C5F457-869F-4271-921D-1B1B8A4DD367}" destId="{404C408D-A29F-45B3-BFB3-7FA6793EA331}" srcOrd="0" destOrd="0" presId="urn:microsoft.com/office/officeart/2005/8/layout/hChevron3"/>
    <dgm:cxn modelId="{1AB2552C-2726-4B60-8FCA-965194F27099}" srcId="{BEEE8FB0-0C2B-41F7-8D27-80B853FFEDA2}" destId="{9A2614F5-8578-443A-8281-0E343F05F14C}" srcOrd="1" destOrd="0" parTransId="{0C91AF97-AD75-4001-9F70-CB520391163A}" sibTransId="{184858D6-6E67-4EF0-B801-0875708BEDCB}"/>
    <dgm:cxn modelId="{22CDDF2C-C837-4246-8425-6BA4DFB4193B}" srcId="{BEEE8FB0-0C2B-41F7-8D27-80B853FFEDA2}" destId="{311C4032-7393-46FC-A031-966F1C75158E}" srcOrd="6" destOrd="0" parTransId="{1973CB3A-50A7-4842-BBF4-1B376F628904}" sibTransId="{DE78695A-2140-4811-82E9-36039F30CB16}"/>
    <dgm:cxn modelId="{7D0A562D-6064-4683-BF18-6D5F05A5A6B7}" srcId="{BEEE8FB0-0C2B-41F7-8D27-80B853FFEDA2}" destId="{1AB79C3C-3228-4683-8F21-51C10A640FC6}" srcOrd="2" destOrd="0" parTransId="{FD12F237-2687-4D93-AFAD-61D2D294338D}" sibTransId="{B86F4116-FFE7-46A6-8CCB-C6D91E77BB07}"/>
    <dgm:cxn modelId="{4BC30036-9273-4361-98FD-3C15E1098644}" type="presOf" srcId="{1AB79C3C-3228-4683-8F21-51C10A640FC6}" destId="{8FF9A22B-A29C-4070-903A-B858AD3ADB3F}" srcOrd="0" destOrd="0" presId="urn:microsoft.com/office/officeart/2005/8/layout/hChevron3"/>
    <dgm:cxn modelId="{DFF4C95D-3D1E-43E0-A4F2-8E3C2ADA0850}" type="presOf" srcId="{311C4032-7393-46FC-A031-966F1C75158E}" destId="{D112FBB8-1A1D-42FA-9413-B89ED2D76D34}" srcOrd="0" destOrd="0" presId="urn:microsoft.com/office/officeart/2005/8/layout/hChevron3"/>
    <dgm:cxn modelId="{E0CE3576-D545-4592-B96D-A0BBD2FBDA04}" srcId="{BEEE8FB0-0C2B-41F7-8D27-80B853FFEDA2}" destId="{EC3F07F1-51F5-4DAA-94C9-C0ABCB68A469}" srcOrd="4" destOrd="0" parTransId="{074695D2-DEB9-48EF-8AB9-72005AA17C57}" sibTransId="{EA1AE895-8FA0-4B2A-A31D-36E61FB94FC3}"/>
    <dgm:cxn modelId="{E9484081-E2DF-443F-BCD1-7BDC02F002BA}" srcId="{BEEE8FB0-0C2B-41F7-8D27-80B853FFEDA2}" destId="{65C5F457-869F-4271-921D-1B1B8A4DD367}" srcOrd="3" destOrd="0" parTransId="{A15B1239-1A1E-44E8-8E66-C8FCA3EA73A6}" sibTransId="{A184A6B7-665A-434C-8202-97BF6403CF9B}"/>
    <dgm:cxn modelId="{47C1E685-F667-49F3-B461-07C2BBC40176}" srcId="{BEEE8FB0-0C2B-41F7-8D27-80B853FFEDA2}" destId="{F394198C-A3CB-4B22-8085-F5397021B6BB}" srcOrd="0" destOrd="0" parTransId="{ACDE5AAD-9C39-4017-BA84-A9D3FED3F17F}" sibTransId="{BD767C35-9B15-4971-B29C-1053BBE772B1}"/>
    <dgm:cxn modelId="{7BFEA389-8CD8-4F0B-9062-5108DEE882C6}" type="presOf" srcId="{9A2614F5-8578-443A-8281-0E343F05F14C}" destId="{120A48CE-AF66-4F16-A9D2-800A453349D5}" srcOrd="0" destOrd="0" presId="urn:microsoft.com/office/officeart/2005/8/layout/hChevron3"/>
    <dgm:cxn modelId="{5FC0E4C8-AB66-4BCE-B7F9-340120F233F8}" type="presOf" srcId="{F394198C-A3CB-4B22-8085-F5397021B6BB}" destId="{25030C30-B018-4FCD-916D-FE42BC39D235}" srcOrd="0" destOrd="0" presId="urn:microsoft.com/office/officeart/2005/8/layout/hChevron3"/>
    <dgm:cxn modelId="{E75088D3-4B36-43B0-B1B9-F06CB1612474}" srcId="{BEEE8FB0-0C2B-41F7-8D27-80B853FFEDA2}" destId="{2BD0E865-EC1E-42E2-A90D-0D92254184B1}" srcOrd="5" destOrd="0" parTransId="{CB1AA1C2-E091-477E-AD6B-DF7A490CEDA3}" sibTransId="{8DFB1903-5EC2-4B45-986C-B05A6C25F02F}"/>
    <dgm:cxn modelId="{EA0680D9-3EC6-48FD-B4F2-ADCFBFCA94CD}" type="presOf" srcId="{BEEE8FB0-0C2B-41F7-8D27-80B853FFEDA2}" destId="{67188746-7DFD-41BF-B9E2-EAF2C4158FF0}" srcOrd="0" destOrd="0" presId="urn:microsoft.com/office/officeart/2005/8/layout/hChevron3"/>
    <dgm:cxn modelId="{8F0C3DE4-1093-4E5B-A42D-69C95A4AAB86}" type="presOf" srcId="{EC3F07F1-51F5-4DAA-94C9-C0ABCB68A469}" destId="{0971BD63-8838-4C90-AB78-AD294729BAA5}" srcOrd="0" destOrd="0" presId="urn:microsoft.com/office/officeart/2005/8/layout/hChevron3"/>
    <dgm:cxn modelId="{58EC8CE5-601B-4605-BD16-B92EAE66D60F}" type="presOf" srcId="{2BD0E865-EC1E-42E2-A90D-0D92254184B1}" destId="{8603E14D-26AD-4ACD-972E-BA1BA1C2E130}" srcOrd="0" destOrd="0" presId="urn:microsoft.com/office/officeart/2005/8/layout/hChevron3"/>
    <dgm:cxn modelId="{49ADBF71-B973-4828-B863-C88C89427571}" type="presParOf" srcId="{67188746-7DFD-41BF-B9E2-EAF2C4158FF0}" destId="{25030C30-B018-4FCD-916D-FE42BC39D235}" srcOrd="0" destOrd="0" presId="urn:microsoft.com/office/officeart/2005/8/layout/hChevron3"/>
    <dgm:cxn modelId="{E416EBB5-85E9-4038-AF25-FE59A7374474}" type="presParOf" srcId="{67188746-7DFD-41BF-B9E2-EAF2C4158FF0}" destId="{552BFECF-5730-4149-8A3A-010AF5CE3427}" srcOrd="1" destOrd="0" presId="urn:microsoft.com/office/officeart/2005/8/layout/hChevron3"/>
    <dgm:cxn modelId="{42FA7DF4-6D5D-4DCE-98C4-97953F74B3B8}" type="presParOf" srcId="{67188746-7DFD-41BF-B9E2-EAF2C4158FF0}" destId="{120A48CE-AF66-4F16-A9D2-800A453349D5}" srcOrd="2" destOrd="0" presId="urn:microsoft.com/office/officeart/2005/8/layout/hChevron3"/>
    <dgm:cxn modelId="{BDC19EAD-2BAA-4E87-9494-E9BE636133ED}" type="presParOf" srcId="{67188746-7DFD-41BF-B9E2-EAF2C4158FF0}" destId="{2033E0AD-6703-49FA-8BDB-9D696F83646A}" srcOrd="3" destOrd="0" presId="urn:microsoft.com/office/officeart/2005/8/layout/hChevron3"/>
    <dgm:cxn modelId="{4734C587-B9CE-40F0-9F87-C7B3FDC79A74}" type="presParOf" srcId="{67188746-7DFD-41BF-B9E2-EAF2C4158FF0}" destId="{8FF9A22B-A29C-4070-903A-B858AD3ADB3F}" srcOrd="4" destOrd="0" presId="urn:microsoft.com/office/officeart/2005/8/layout/hChevron3"/>
    <dgm:cxn modelId="{E4857EA2-73F2-4C69-A7E5-24BBA7C3D396}" type="presParOf" srcId="{67188746-7DFD-41BF-B9E2-EAF2C4158FF0}" destId="{598AB754-1B72-4547-AFAE-08DD556D9C1F}" srcOrd="5" destOrd="0" presId="urn:microsoft.com/office/officeart/2005/8/layout/hChevron3"/>
    <dgm:cxn modelId="{4E4DC3D6-2EEC-4125-90A1-D0C58DFDF463}" type="presParOf" srcId="{67188746-7DFD-41BF-B9E2-EAF2C4158FF0}" destId="{404C408D-A29F-45B3-BFB3-7FA6793EA331}" srcOrd="6" destOrd="0" presId="urn:microsoft.com/office/officeart/2005/8/layout/hChevron3"/>
    <dgm:cxn modelId="{C7D22C08-E49F-4672-83D2-3C82062BC013}" type="presParOf" srcId="{67188746-7DFD-41BF-B9E2-EAF2C4158FF0}" destId="{D51A2021-9024-4CC7-9080-369BF8BAED37}" srcOrd="7" destOrd="0" presId="urn:microsoft.com/office/officeart/2005/8/layout/hChevron3"/>
    <dgm:cxn modelId="{1F71DD2A-3AE5-4AB2-9502-18A11ED9D922}" type="presParOf" srcId="{67188746-7DFD-41BF-B9E2-EAF2C4158FF0}" destId="{0971BD63-8838-4C90-AB78-AD294729BAA5}" srcOrd="8" destOrd="0" presId="urn:microsoft.com/office/officeart/2005/8/layout/hChevron3"/>
    <dgm:cxn modelId="{26320CB2-C6B0-41AE-9F8D-F69CD20D385A}" type="presParOf" srcId="{67188746-7DFD-41BF-B9E2-EAF2C4158FF0}" destId="{6D4A4076-F3E3-4272-A087-41F98A12C624}" srcOrd="9" destOrd="0" presId="urn:microsoft.com/office/officeart/2005/8/layout/hChevron3"/>
    <dgm:cxn modelId="{A7AB3A0B-AE4E-4395-957D-B998EB5A5E78}" type="presParOf" srcId="{67188746-7DFD-41BF-B9E2-EAF2C4158FF0}" destId="{8603E14D-26AD-4ACD-972E-BA1BA1C2E130}" srcOrd="10" destOrd="0" presId="urn:microsoft.com/office/officeart/2005/8/layout/hChevron3"/>
    <dgm:cxn modelId="{6ACD6526-85B2-42BF-9256-1032E284B36A}" type="presParOf" srcId="{67188746-7DFD-41BF-B9E2-EAF2C4158FF0}" destId="{88E415EC-B02A-465A-B7D2-09D15C39D06C}" srcOrd="11" destOrd="0" presId="urn:microsoft.com/office/officeart/2005/8/layout/hChevron3"/>
    <dgm:cxn modelId="{2E4E555A-C66D-48A7-A3F3-6BA7AF383FB3}" type="presParOf" srcId="{67188746-7DFD-41BF-B9E2-EAF2C4158FF0}" destId="{D112FBB8-1A1D-42FA-9413-B89ED2D76D34}" srcOrd="12"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083848BB-2D93-40C6-9AD5-1454CCE17320}" type="doc">
      <dgm:prSet loTypeId="urn:microsoft.com/office/officeart/2005/8/layout/hChevron3" loCatId="process" qsTypeId="urn:microsoft.com/office/officeart/2005/8/quickstyle/simple1" qsCatId="simple" csTypeId="urn:microsoft.com/office/officeart/2005/8/colors/colorful2" csCatId="colorful" phldr="1"/>
      <dgm:spPr/>
      <dgm:t>
        <a:bodyPr/>
        <a:lstStyle/>
        <a:p>
          <a:endParaRPr lang="de-DE"/>
        </a:p>
      </dgm:t>
    </dgm:pt>
    <dgm:pt modelId="{45F478B0-F2D7-478A-8CFC-F78DB3EB3BBA}">
      <dgm:prSet/>
      <dgm:spPr/>
      <dgm:t>
        <a:bodyPr/>
        <a:lstStyle/>
        <a:p>
          <a:r>
            <a:rPr lang="en-US" dirty="0"/>
            <a:t>Hardware</a:t>
          </a:r>
          <a:endParaRPr lang="de-DE" dirty="0"/>
        </a:p>
      </dgm:t>
    </dgm:pt>
    <dgm:pt modelId="{8C0AEDB8-9A96-4BB5-842F-BC6F17AFF438}" type="parTrans" cxnId="{AF14510F-E2A7-4C97-906C-054DC3DF5A47}">
      <dgm:prSet/>
      <dgm:spPr/>
      <dgm:t>
        <a:bodyPr/>
        <a:lstStyle/>
        <a:p>
          <a:endParaRPr lang="de-DE"/>
        </a:p>
      </dgm:t>
    </dgm:pt>
    <dgm:pt modelId="{88074E38-EA9F-45B3-9130-FE17869E371C}" type="sibTrans" cxnId="{AF14510F-E2A7-4C97-906C-054DC3DF5A47}">
      <dgm:prSet/>
      <dgm:spPr/>
      <dgm:t>
        <a:bodyPr/>
        <a:lstStyle/>
        <a:p>
          <a:endParaRPr lang="de-DE"/>
        </a:p>
      </dgm:t>
    </dgm:pt>
    <dgm:pt modelId="{31E991C1-E25A-4818-A743-A5DFF161B52C}">
      <dgm:prSet/>
      <dgm:spPr/>
      <dgm:t>
        <a:bodyPr/>
        <a:lstStyle/>
        <a:p>
          <a:r>
            <a:rPr lang="de-DE" dirty="0"/>
            <a:t>Kauf von lokal Software</a:t>
          </a:r>
        </a:p>
      </dgm:t>
    </dgm:pt>
    <dgm:pt modelId="{715310AA-3AB0-4435-9C2F-C044A2198B88}" type="parTrans" cxnId="{FC5C5692-610D-4823-BC0F-8CEEE1DEA34C}">
      <dgm:prSet/>
      <dgm:spPr/>
      <dgm:t>
        <a:bodyPr/>
        <a:lstStyle/>
        <a:p>
          <a:endParaRPr lang="de-DE"/>
        </a:p>
      </dgm:t>
    </dgm:pt>
    <dgm:pt modelId="{2EEEA316-69AC-4EBD-B83B-090EE8E2901D}" type="sibTrans" cxnId="{FC5C5692-610D-4823-BC0F-8CEEE1DEA34C}">
      <dgm:prSet/>
      <dgm:spPr/>
      <dgm:t>
        <a:bodyPr/>
        <a:lstStyle/>
        <a:p>
          <a:endParaRPr lang="de-DE"/>
        </a:p>
      </dgm:t>
    </dgm:pt>
    <dgm:pt modelId="{6684BB39-9F70-4920-A85F-0736158872D5}">
      <dgm:prSet/>
      <dgm:spPr/>
      <dgm:t>
        <a:bodyPr/>
        <a:lstStyle/>
        <a:p>
          <a:r>
            <a:rPr lang="de-DE" dirty="0"/>
            <a:t>Schulungen &amp; Workshops</a:t>
          </a:r>
        </a:p>
      </dgm:t>
    </dgm:pt>
    <dgm:pt modelId="{54A10266-24A4-4CD3-A7B5-189461CF5F11}" type="parTrans" cxnId="{1EE86853-CD12-411E-9824-21F98ECBF309}">
      <dgm:prSet/>
      <dgm:spPr/>
      <dgm:t>
        <a:bodyPr/>
        <a:lstStyle/>
        <a:p>
          <a:endParaRPr lang="de-DE"/>
        </a:p>
      </dgm:t>
    </dgm:pt>
    <dgm:pt modelId="{24DC7DE2-37C4-436D-BBAE-AD1401A20444}" type="sibTrans" cxnId="{1EE86853-CD12-411E-9824-21F98ECBF309}">
      <dgm:prSet/>
      <dgm:spPr/>
      <dgm:t>
        <a:bodyPr/>
        <a:lstStyle/>
        <a:p>
          <a:endParaRPr lang="de-DE"/>
        </a:p>
      </dgm:t>
    </dgm:pt>
    <dgm:pt modelId="{B15E2B2A-5CD5-4368-B99E-5B0CE3FA833F}">
      <dgm:prSet/>
      <dgm:spPr/>
      <dgm:t>
        <a:bodyPr/>
        <a:lstStyle/>
        <a:p>
          <a:r>
            <a:rPr lang="de-DE" dirty="0"/>
            <a:t>Gestaltung von Logos, Grafiken oder professionellen Designs für die Öffentlichkeitsarbeit</a:t>
          </a:r>
        </a:p>
      </dgm:t>
    </dgm:pt>
    <dgm:pt modelId="{C8F5171B-0315-45C0-A3C1-D18FBFCF9C4E}" type="parTrans" cxnId="{12FFD0CA-6278-4AE9-9394-2E27675BE525}">
      <dgm:prSet/>
      <dgm:spPr/>
      <dgm:t>
        <a:bodyPr/>
        <a:lstStyle/>
        <a:p>
          <a:endParaRPr lang="de-DE"/>
        </a:p>
      </dgm:t>
    </dgm:pt>
    <dgm:pt modelId="{D9365693-9788-4A78-BBED-CC850FC4E9F8}" type="sibTrans" cxnId="{12FFD0CA-6278-4AE9-9394-2E27675BE525}">
      <dgm:prSet/>
      <dgm:spPr/>
      <dgm:t>
        <a:bodyPr/>
        <a:lstStyle/>
        <a:p>
          <a:endParaRPr lang="de-DE"/>
        </a:p>
      </dgm:t>
    </dgm:pt>
    <dgm:pt modelId="{6AB979FC-0728-4FAC-BA09-D7462F26E1F7}">
      <dgm:prSet/>
      <dgm:spPr/>
      <dgm:t>
        <a:bodyPr/>
        <a:lstStyle/>
        <a:p>
          <a:r>
            <a:rPr lang="de-DE" dirty="0"/>
            <a:t>Homepageaufbau + Domain</a:t>
          </a:r>
        </a:p>
      </dgm:t>
    </dgm:pt>
    <dgm:pt modelId="{851DFE2E-BCE8-40BF-B528-46FF1BD546D1}" type="parTrans" cxnId="{E86AB601-9A17-437B-88E3-5B9DF38E8724}">
      <dgm:prSet/>
      <dgm:spPr/>
      <dgm:t>
        <a:bodyPr/>
        <a:lstStyle/>
        <a:p>
          <a:endParaRPr lang="de-DE"/>
        </a:p>
      </dgm:t>
    </dgm:pt>
    <dgm:pt modelId="{A4B8A285-53EA-4010-8430-191146E9B1BD}" type="sibTrans" cxnId="{E86AB601-9A17-437B-88E3-5B9DF38E8724}">
      <dgm:prSet/>
      <dgm:spPr/>
      <dgm:t>
        <a:bodyPr/>
        <a:lstStyle/>
        <a:p>
          <a:endParaRPr lang="de-DE"/>
        </a:p>
      </dgm:t>
    </dgm:pt>
    <dgm:pt modelId="{C1E5E321-81DC-4AD8-BAC0-12977E75F935}">
      <dgm:prSet/>
      <dgm:spPr/>
      <dgm:t>
        <a:bodyPr/>
        <a:lstStyle/>
        <a:p>
          <a:r>
            <a:rPr lang="de-DE" dirty="0"/>
            <a:t>Einmalige Einrichtung von Cloud-Diensten</a:t>
          </a:r>
        </a:p>
      </dgm:t>
    </dgm:pt>
    <dgm:pt modelId="{54BB8305-0EFE-4BB8-A82E-71CD6D5E9DD2}" type="parTrans" cxnId="{2E943ABD-243F-4C2B-9450-41295CE97129}">
      <dgm:prSet/>
      <dgm:spPr/>
      <dgm:t>
        <a:bodyPr/>
        <a:lstStyle/>
        <a:p>
          <a:endParaRPr lang="de-DE"/>
        </a:p>
      </dgm:t>
    </dgm:pt>
    <dgm:pt modelId="{6C6F74A0-B26C-4D50-94A6-1969B604D064}" type="sibTrans" cxnId="{2E943ABD-243F-4C2B-9450-41295CE97129}">
      <dgm:prSet/>
      <dgm:spPr/>
      <dgm:t>
        <a:bodyPr/>
        <a:lstStyle/>
        <a:p>
          <a:endParaRPr lang="de-DE"/>
        </a:p>
      </dgm:t>
    </dgm:pt>
    <dgm:pt modelId="{46EE4A8D-F106-467F-8B8B-194CDDA4A98A}" type="pres">
      <dgm:prSet presAssocID="{083848BB-2D93-40C6-9AD5-1454CCE17320}" presName="Name0" presStyleCnt="0">
        <dgm:presLayoutVars>
          <dgm:dir/>
          <dgm:resizeHandles val="exact"/>
        </dgm:presLayoutVars>
      </dgm:prSet>
      <dgm:spPr/>
    </dgm:pt>
    <dgm:pt modelId="{4BD4298B-73E4-4742-9A7A-B07ABEE9C874}" type="pres">
      <dgm:prSet presAssocID="{45F478B0-F2D7-478A-8CFC-F78DB3EB3BBA}" presName="parTxOnly" presStyleLbl="node1" presStyleIdx="0" presStyleCnt="6">
        <dgm:presLayoutVars>
          <dgm:bulletEnabled val="1"/>
        </dgm:presLayoutVars>
      </dgm:prSet>
      <dgm:spPr/>
    </dgm:pt>
    <dgm:pt modelId="{7CEE633B-658D-4D45-B563-0523B28EBA11}" type="pres">
      <dgm:prSet presAssocID="{88074E38-EA9F-45B3-9130-FE17869E371C}" presName="parSpace" presStyleCnt="0"/>
      <dgm:spPr/>
    </dgm:pt>
    <dgm:pt modelId="{C55C9D76-590D-4F9D-9CF2-473C32A783E9}" type="pres">
      <dgm:prSet presAssocID="{6AB979FC-0728-4FAC-BA09-D7462F26E1F7}" presName="parTxOnly" presStyleLbl="node1" presStyleIdx="1" presStyleCnt="6">
        <dgm:presLayoutVars>
          <dgm:bulletEnabled val="1"/>
        </dgm:presLayoutVars>
      </dgm:prSet>
      <dgm:spPr/>
    </dgm:pt>
    <dgm:pt modelId="{B5937635-C759-43FF-AFD7-8A75ED0481EE}" type="pres">
      <dgm:prSet presAssocID="{A4B8A285-53EA-4010-8430-191146E9B1BD}" presName="parSpace" presStyleCnt="0"/>
      <dgm:spPr/>
    </dgm:pt>
    <dgm:pt modelId="{8FEC4094-54EA-46F9-B6C9-506CF8C9C68C}" type="pres">
      <dgm:prSet presAssocID="{31E991C1-E25A-4818-A743-A5DFF161B52C}" presName="parTxOnly" presStyleLbl="node1" presStyleIdx="2" presStyleCnt="6">
        <dgm:presLayoutVars>
          <dgm:bulletEnabled val="1"/>
        </dgm:presLayoutVars>
      </dgm:prSet>
      <dgm:spPr/>
    </dgm:pt>
    <dgm:pt modelId="{9347EECE-A079-4A43-BC41-A6829BEFC719}" type="pres">
      <dgm:prSet presAssocID="{2EEEA316-69AC-4EBD-B83B-090EE8E2901D}" presName="parSpace" presStyleCnt="0"/>
      <dgm:spPr/>
    </dgm:pt>
    <dgm:pt modelId="{FB8B9E63-C0E4-4F37-A58D-1CEC5FEC4642}" type="pres">
      <dgm:prSet presAssocID="{C1E5E321-81DC-4AD8-BAC0-12977E75F935}" presName="parTxOnly" presStyleLbl="node1" presStyleIdx="3" presStyleCnt="6">
        <dgm:presLayoutVars>
          <dgm:bulletEnabled val="1"/>
        </dgm:presLayoutVars>
      </dgm:prSet>
      <dgm:spPr/>
    </dgm:pt>
    <dgm:pt modelId="{29E3BB18-2098-4A95-BFE8-6D2EC7A16760}" type="pres">
      <dgm:prSet presAssocID="{6C6F74A0-B26C-4D50-94A6-1969B604D064}" presName="parSpace" presStyleCnt="0"/>
      <dgm:spPr/>
    </dgm:pt>
    <dgm:pt modelId="{1E26DB6F-416C-4D0B-A19F-2E42AC5A111E}" type="pres">
      <dgm:prSet presAssocID="{6684BB39-9F70-4920-A85F-0736158872D5}" presName="parTxOnly" presStyleLbl="node1" presStyleIdx="4" presStyleCnt="6">
        <dgm:presLayoutVars>
          <dgm:bulletEnabled val="1"/>
        </dgm:presLayoutVars>
      </dgm:prSet>
      <dgm:spPr/>
    </dgm:pt>
    <dgm:pt modelId="{5EC1D4A6-D589-40B9-96C7-814BFA74B605}" type="pres">
      <dgm:prSet presAssocID="{24DC7DE2-37C4-436D-BBAE-AD1401A20444}" presName="parSpace" presStyleCnt="0"/>
      <dgm:spPr/>
    </dgm:pt>
    <dgm:pt modelId="{35E5BA5A-F104-45AF-89EE-06134F5A83FB}" type="pres">
      <dgm:prSet presAssocID="{B15E2B2A-5CD5-4368-B99E-5B0CE3FA833F}" presName="parTxOnly" presStyleLbl="node1" presStyleIdx="5" presStyleCnt="6">
        <dgm:presLayoutVars>
          <dgm:bulletEnabled val="1"/>
        </dgm:presLayoutVars>
      </dgm:prSet>
      <dgm:spPr/>
    </dgm:pt>
  </dgm:ptLst>
  <dgm:cxnLst>
    <dgm:cxn modelId="{E86AB601-9A17-437B-88E3-5B9DF38E8724}" srcId="{083848BB-2D93-40C6-9AD5-1454CCE17320}" destId="{6AB979FC-0728-4FAC-BA09-D7462F26E1F7}" srcOrd="1" destOrd="0" parTransId="{851DFE2E-BCE8-40BF-B528-46FF1BD546D1}" sibTransId="{A4B8A285-53EA-4010-8430-191146E9B1BD}"/>
    <dgm:cxn modelId="{2DDFBD0B-056D-4234-94CD-4218F75D6ECB}" type="presOf" srcId="{C1E5E321-81DC-4AD8-BAC0-12977E75F935}" destId="{FB8B9E63-C0E4-4F37-A58D-1CEC5FEC4642}" srcOrd="0" destOrd="0" presId="urn:microsoft.com/office/officeart/2005/8/layout/hChevron3"/>
    <dgm:cxn modelId="{75EC390D-B632-4F78-8879-69A56C848375}" type="presOf" srcId="{083848BB-2D93-40C6-9AD5-1454CCE17320}" destId="{46EE4A8D-F106-467F-8B8B-194CDDA4A98A}" srcOrd="0" destOrd="0" presId="urn:microsoft.com/office/officeart/2005/8/layout/hChevron3"/>
    <dgm:cxn modelId="{AF14510F-E2A7-4C97-906C-054DC3DF5A47}" srcId="{083848BB-2D93-40C6-9AD5-1454CCE17320}" destId="{45F478B0-F2D7-478A-8CFC-F78DB3EB3BBA}" srcOrd="0" destOrd="0" parTransId="{8C0AEDB8-9A96-4BB5-842F-BC6F17AFF438}" sibTransId="{88074E38-EA9F-45B3-9130-FE17869E371C}"/>
    <dgm:cxn modelId="{5F89892F-CE2A-4E77-B844-F4822D303BDF}" type="presOf" srcId="{31E991C1-E25A-4818-A743-A5DFF161B52C}" destId="{8FEC4094-54EA-46F9-B6C9-506CF8C9C68C}" srcOrd="0" destOrd="0" presId="urn:microsoft.com/office/officeart/2005/8/layout/hChevron3"/>
    <dgm:cxn modelId="{98C46664-A6C4-4473-97B7-0E13D8134D08}" type="presOf" srcId="{45F478B0-F2D7-478A-8CFC-F78DB3EB3BBA}" destId="{4BD4298B-73E4-4742-9A7A-B07ABEE9C874}" srcOrd="0" destOrd="0" presId="urn:microsoft.com/office/officeart/2005/8/layout/hChevron3"/>
    <dgm:cxn modelId="{1EE86853-CD12-411E-9824-21F98ECBF309}" srcId="{083848BB-2D93-40C6-9AD5-1454CCE17320}" destId="{6684BB39-9F70-4920-A85F-0736158872D5}" srcOrd="4" destOrd="0" parTransId="{54A10266-24A4-4CD3-A7B5-189461CF5F11}" sibTransId="{24DC7DE2-37C4-436D-BBAE-AD1401A20444}"/>
    <dgm:cxn modelId="{FC5C5692-610D-4823-BC0F-8CEEE1DEA34C}" srcId="{083848BB-2D93-40C6-9AD5-1454CCE17320}" destId="{31E991C1-E25A-4818-A743-A5DFF161B52C}" srcOrd="2" destOrd="0" parTransId="{715310AA-3AB0-4435-9C2F-C044A2198B88}" sibTransId="{2EEEA316-69AC-4EBD-B83B-090EE8E2901D}"/>
    <dgm:cxn modelId="{625FD2AF-C987-42A0-A290-EC5389EB8522}" type="presOf" srcId="{6684BB39-9F70-4920-A85F-0736158872D5}" destId="{1E26DB6F-416C-4D0B-A19F-2E42AC5A111E}" srcOrd="0" destOrd="0" presId="urn:microsoft.com/office/officeart/2005/8/layout/hChevron3"/>
    <dgm:cxn modelId="{2E943ABD-243F-4C2B-9450-41295CE97129}" srcId="{083848BB-2D93-40C6-9AD5-1454CCE17320}" destId="{C1E5E321-81DC-4AD8-BAC0-12977E75F935}" srcOrd="3" destOrd="0" parTransId="{54BB8305-0EFE-4BB8-A82E-71CD6D5E9DD2}" sibTransId="{6C6F74A0-B26C-4D50-94A6-1969B604D064}"/>
    <dgm:cxn modelId="{12FFD0CA-6278-4AE9-9394-2E27675BE525}" srcId="{083848BB-2D93-40C6-9AD5-1454CCE17320}" destId="{B15E2B2A-5CD5-4368-B99E-5B0CE3FA833F}" srcOrd="5" destOrd="0" parTransId="{C8F5171B-0315-45C0-A3C1-D18FBFCF9C4E}" sibTransId="{D9365693-9788-4A78-BBED-CC850FC4E9F8}"/>
    <dgm:cxn modelId="{D71473CE-408D-4320-9DFA-C0AF4574CB0A}" type="presOf" srcId="{6AB979FC-0728-4FAC-BA09-D7462F26E1F7}" destId="{C55C9D76-590D-4F9D-9CF2-473C32A783E9}" srcOrd="0" destOrd="0" presId="urn:microsoft.com/office/officeart/2005/8/layout/hChevron3"/>
    <dgm:cxn modelId="{CAD602F0-FEB5-466B-B5EA-2556AB4069A1}" type="presOf" srcId="{B15E2B2A-5CD5-4368-B99E-5B0CE3FA833F}" destId="{35E5BA5A-F104-45AF-89EE-06134F5A83FB}" srcOrd="0" destOrd="0" presId="urn:microsoft.com/office/officeart/2005/8/layout/hChevron3"/>
    <dgm:cxn modelId="{83ED3A0A-9F74-4167-8AAA-B5E4B9EF90D3}" type="presParOf" srcId="{46EE4A8D-F106-467F-8B8B-194CDDA4A98A}" destId="{4BD4298B-73E4-4742-9A7A-B07ABEE9C874}" srcOrd="0" destOrd="0" presId="urn:microsoft.com/office/officeart/2005/8/layout/hChevron3"/>
    <dgm:cxn modelId="{A5C4E449-32F5-493A-8553-CD1CC33494ED}" type="presParOf" srcId="{46EE4A8D-F106-467F-8B8B-194CDDA4A98A}" destId="{7CEE633B-658D-4D45-B563-0523B28EBA11}" srcOrd="1" destOrd="0" presId="urn:microsoft.com/office/officeart/2005/8/layout/hChevron3"/>
    <dgm:cxn modelId="{F9A682F9-5505-4181-AD16-C180BAB28140}" type="presParOf" srcId="{46EE4A8D-F106-467F-8B8B-194CDDA4A98A}" destId="{C55C9D76-590D-4F9D-9CF2-473C32A783E9}" srcOrd="2" destOrd="0" presId="urn:microsoft.com/office/officeart/2005/8/layout/hChevron3"/>
    <dgm:cxn modelId="{EF2AB350-1DA6-44D8-BFE6-C43440DB323C}" type="presParOf" srcId="{46EE4A8D-F106-467F-8B8B-194CDDA4A98A}" destId="{B5937635-C759-43FF-AFD7-8A75ED0481EE}" srcOrd="3" destOrd="0" presId="urn:microsoft.com/office/officeart/2005/8/layout/hChevron3"/>
    <dgm:cxn modelId="{E2794E2B-8217-4854-827D-0C1D020A4340}" type="presParOf" srcId="{46EE4A8D-F106-467F-8B8B-194CDDA4A98A}" destId="{8FEC4094-54EA-46F9-B6C9-506CF8C9C68C}" srcOrd="4" destOrd="0" presId="urn:microsoft.com/office/officeart/2005/8/layout/hChevron3"/>
    <dgm:cxn modelId="{60042AD5-E35D-4357-96B2-170514BB2E9D}" type="presParOf" srcId="{46EE4A8D-F106-467F-8B8B-194CDDA4A98A}" destId="{9347EECE-A079-4A43-BC41-A6829BEFC719}" srcOrd="5" destOrd="0" presId="urn:microsoft.com/office/officeart/2005/8/layout/hChevron3"/>
    <dgm:cxn modelId="{CE87F0F8-9BB1-4A0F-8696-BE44194C38C1}" type="presParOf" srcId="{46EE4A8D-F106-467F-8B8B-194CDDA4A98A}" destId="{FB8B9E63-C0E4-4F37-A58D-1CEC5FEC4642}" srcOrd="6" destOrd="0" presId="urn:microsoft.com/office/officeart/2005/8/layout/hChevron3"/>
    <dgm:cxn modelId="{D0303F5A-B74A-4212-B25A-4FB1A54081AD}" type="presParOf" srcId="{46EE4A8D-F106-467F-8B8B-194CDDA4A98A}" destId="{29E3BB18-2098-4A95-BFE8-6D2EC7A16760}" srcOrd="7" destOrd="0" presId="urn:microsoft.com/office/officeart/2005/8/layout/hChevron3"/>
    <dgm:cxn modelId="{B6DAAEF8-5418-4053-AF28-0BD89094B389}" type="presParOf" srcId="{46EE4A8D-F106-467F-8B8B-194CDDA4A98A}" destId="{1E26DB6F-416C-4D0B-A19F-2E42AC5A111E}" srcOrd="8" destOrd="0" presId="urn:microsoft.com/office/officeart/2005/8/layout/hChevron3"/>
    <dgm:cxn modelId="{5153571A-DCBC-4E12-BF61-D51BE7B44F27}" type="presParOf" srcId="{46EE4A8D-F106-467F-8B8B-194CDDA4A98A}" destId="{5EC1D4A6-D589-40B9-96C7-814BFA74B605}" srcOrd="9" destOrd="0" presId="urn:microsoft.com/office/officeart/2005/8/layout/hChevron3"/>
    <dgm:cxn modelId="{0E2B5785-EC4A-4AC0-BEB2-EB1FAD7489D7}" type="presParOf" srcId="{46EE4A8D-F106-467F-8B8B-194CDDA4A98A}" destId="{35E5BA5A-F104-45AF-89EE-06134F5A83FB}" srcOrd="10" destOrd="0" presId="urn:microsoft.com/office/officeart/2005/8/layout/hChevron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780AC52-2474-4E75-8A2A-FFB7DBCC0E16}"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89BB5530-2173-4637-9FCA-186F75B5B81B}">
      <dgm:prSet custT="1"/>
      <dgm:spPr/>
      <dgm:t>
        <a:bodyPr/>
        <a:lstStyle/>
        <a:p>
          <a:pPr>
            <a:lnSpc>
              <a:spcPct val="100000"/>
            </a:lnSpc>
          </a:pPr>
          <a:r>
            <a:rPr lang="de-DE" sz="2000" b="0" i="0" dirty="0">
              <a:effectLst/>
            </a:rPr>
            <a:t>Internetseiten und </a:t>
          </a:r>
          <a:r>
            <a:rPr lang="de-DE" sz="2000" b="0" i="0" dirty="0" err="1">
              <a:effectLst/>
            </a:rPr>
            <a:t>Social</a:t>
          </a:r>
          <a:r>
            <a:rPr lang="de-DE" sz="2000" b="0" i="0" dirty="0">
              <a:effectLst/>
            </a:rPr>
            <a:t>-Media-Präsenzen</a:t>
          </a:r>
          <a:endParaRPr lang="en-US" sz="2000" b="0" i="0" dirty="0">
            <a:effectLst/>
          </a:endParaRPr>
        </a:p>
      </dgm:t>
    </dgm:pt>
    <dgm:pt modelId="{9E69CC4B-A679-45B1-94B2-C1D04A40CCC0}" type="parTrans" cxnId="{C9627057-1E87-4126-9FF2-C597AECA3C45}">
      <dgm:prSet/>
      <dgm:spPr/>
      <dgm:t>
        <a:bodyPr/>
        <a:lstStyle/>
        <a:p>
          <a:endParaRPr lang="en-US" sz="2000"/>
        </a:p>
      </dgm:t>
    </dgm:pt>
    <dgm:pt modelId="{29316E1E-1D4E-410D-A5BA-E9099EC304E8}" type="sibTrans" cxnId="{C9627057-1E87-4126-9FF2-C597AECA3C45}">
      <dgm:prSet/>
      <dgm:spPr/>
      <dgm:t>
        <a:bodyPr/>
        <a:lstStyle/>
        <a:p>
          <a:endParaRPr lang="en-US" sz="2000"/>
        </a:p>
      </dgm:t>
    </dgm:pt>
    <dgm:pt modelId="{F8F13982-7241-41D3-90D7-C7E057D86707}">
      <dgm:prSet custT="1"/>
      <dgm:spPr/>
      <dgm:t>
        <a:bodyPr/>
        <a:lstStyle/>
        <a:p>
          <a:pPr>
            <a:lnSpc>
              <a:spcPct val="100000"/>
            </a:lnSpc>
          </a:pPr>
          <a:r>
            <a:rPr lang="de-DE" sz="2000" b="0" i="0">
              <a:effectLst/>
            </a:rPr>
            <a:t>interne Organisation und Kommunikation</a:t>
          </a:r>
          <a:endParaRPr lang="en-US" sz="2000" b="0" i="0">
            <a:effectLst/>
          </a:endParaRPr>
        </a:p>
      </dgm:t>
    </dgm:pt>
    <dgm:pt modelId="{BC100409-EBAF-4AB3-AE8B-9073C69961B3}" type="parTrans" cxnId="{0B20CF4B-065A-449F-A751-F0929B3D0A37}">
      <dgm:prSet/>
      <dgm:spPr/>
      <dgm:t>
        <a:bodyPr/>
        <a:lstStyle/>
        <a:p>
          <a:endParaRPr lang="en-US" sz="2000"/>
        </a:p>
      </dgm:t>
    </dgm:pt>
    <dgm:pt modelId="{344192B9-6553-4653-AA36-3A49E691F546}" type="sibTrans" cxnId="{0B20CF4B-065A-449F-A751-F0929B3D0A37}">
      <dgm:prSet/>
      <dgm:spPr/>
      <dgm:t>
        <a:bodyPr/>
        <a:lstStyle/>
        <a:p>
          <a:endParaRPr lang="en-US" sz="2000"/>
        </a:p>
      </dgm:t>
    </dgm:pt>
    <dgm:pt modelId="{FF626D38-0FA6-4DB9-9660-2984F5DE6128}">
      <dgm:prSet custT="1"/>
      <dgm:spPr/>
      <dgm:t>
        <a:bodyPr/>
        <a:lstStyle/>
        <a:p>
          <a:pPr>
            <a:lnSpc>
              <a:spcPct val="100000"/>
            </a:lnSpc>
          </a:pPr>
          <a:r>
            <a:rPr lang="de-DE" sz="2000" b="0" i="0">
              <a:effectLst/>
            </a:rPr>
            <a:t>Buchhaltung und Mitgliederverwaltung</a:t>
          </a:r>
          <a:endParaRPr lang="en-US" sz="2000" b="0" i="0">
            <a:effectLst/>
          </a:endParaRPr>
        </a:p>
      </dgm:t>
    </dgm:pt>
    <dgm:pt modelId="{CB67B485-1AAC-4A4F-9FBD-41E1142C2896}" type="parTrans" cxnId="{231DD937-1434-407B-B8C3-9A6E52766DB0}">
      <dgm:prSet/>
      <dgm:spPr/>
      <dgm:t>
        <a:bodyPr/>
        <a:lstStyle/>
        <a:p>
          <a:endParaRPr lang="en-US" sz="2000"/>
        </a:p>
      </dgm:t>
    </dgm:pt>
    <dgm:pt modelId="{2C51378C-E171-4592-BEDA-CDD47FBF48DE}" type="sibTrans" cxnId="{231DD937-1434-407B-B8C3-9A6E52766DB0}">
      <dgm:prSet/>
      <dgm:spPr/>
      <dgm:t>
        <a:bodyPr/>
        <a:lstStyle/>
        <a:p>
          <a:endParaRPr lang="en-US" sz="2000"/>
        </a:p>
      </dgm:t>
    </dgm:pt>
    <dgm:pt modelId="{492897E6-ABE2-47A6-BD64-1EA5444DDD6F}">
      <dgm:prSet custT="1"/>
      <dgm:spPr/>
      <dgm:t>
        <a:bodyPr/>
        <a:lstStyle/>
        <a:p>
          <a:pPr>
            <a:lnSpc>
              <a:spcPct val="100000"/>
            </a:lnSpc>
          </a:pPr>
          <a:r>
            <a:rPr lang="de-DE" sz="2000" b="0" i="0">
              <a:effectLst/>
            </a:rPr>
            <a:t>Sicherheit und Datenschutz</a:t>
          </a:r>
          <a:endParaRPr lang="en-US" sz="2000" b="0" i="0">
            <a:effectLst/>
          </a:endParaRPr>
        </a:p>
      </dgm:t>
    </dgm:pt>
    <dgm:pt modelId="{59D9D674-961F-47FD-8D83-102EBD2C8200}" type="parTrans" cxnId="{5A515CA6-3B2C-4EE8-999A-C59F6BE7A4FB}">
      <dgm:prSet/>
      <dgm:spPr/>
      <dgm:t>
        <a:bodyPr/>
        <a:lstStyle/>
        <a:p>
          <a:endParaRPr lang="en-US" sz="2000"/>
        </a:p>
      </dgm:t>
    </dgm:pt>
    <dgm:pt modelId="{9B73C311-D244-47EA-8D38-F8411E514EB7}" type="sibTrans" cxnId="{5A515CA6-3B2C-4EE8-999A-C59F6BE7A4FB}">
      <dgm:prSet/>
      <dgm:spPr/>
      <dgm:t>
        <a:bodyPr/>
        <a:lstStyle/>
        <a:p>
          <a:endParaRPr lang="en-US" sz="2000"/>
        </a:p>
      </dgm:t>
    </dgm:pt>
    <dgm:pt modelId="{24A80EC8-5E0F-4A62-802A-D74BACF962BF}">
      <dgm:prSet custT="1"/>
      <dgm:spPr/>
      <dgm:t>
        <a:bodyPr/>
        <a:lstStyle/>
        <a:p>
          <a:pPr>
            <a:lnSpc>
              <a:spcPct val="100000"/>
            </a:lnSpc>
          </a:pPr>
          <a:r>
            <a:rPr lang="de-DE" sz="2000" b="0" i="0">
              <a:effectLst/>
            </a:rPr>
            <a:t>Künstliche Intelligenz</a:t>
          </a:r>
          <a:endParaRPr lang="en-US" sz="2000" b="0" i="0">
            <a:effectLst/>
          </a:endParaRPr>
        </a:p>
      </dgm:t>
    </dgm:pt>
    <dgm:pt modelId="{456300A0-E55D-429F-888A-7C87D5AA99C0}" type="parTrans" cxnId="{EF01DA8D-96C1-4220-B5F9-267C9F84745C}">
      <dgm:prSet/>
      <dgm:spPr/>
      <dgm:t>
        <a:bodyPr/>
        <a:lstStyle/>
        <a:p>
          <a:endParaRPr lang="en-US" sz="2000"/>
        </a:p>
      </dgm:t>
    </dgm:pt>
    <dgm:pt modelId="{937EB007-8E2E-4260-8F66-6F2FD3CAE9B2}" type="sibTrans" cxnId="{EF01DA8D-96C1-4220-B5F9-267C9F84745C}">
      <dgm:prSet/>
      <dgm:spPr/>
      <dgm:t>
        <a:bodyPr/>
        <a:lstStyle/>
        <a:p>
          <a:endParaRPr lang="en-US" sz="2000"/>
        </a:p>
      </dgm:t>
    </dgm:pt>
    <dgm:pt modelId="{59407742-8F80-4902-885F-244E39FDC8CD}" type="pres">
      <dgm:prSet presAssocID="{3780AC52-2474-4E75-8A2A-FFB7DBCC0E16}" presName="root" presStyleCnt="0">
        <dgm:presLayoutVars>
          <dgm:dir/>
          <dgm:resizeHandles val="exact"/>
        </dgm:presLayoutVars>
      </dgm:prSet>
      <dgm:spPr/>
    </dgm:pt>
    <dgm:pt modelId="{971B9C26-5DDB-463A-BDAC-6BA6E2F3F11F}" type="pres">
      <dgm:prSet presAssocID="{89BB5530-2173-4637-9FCA-186F75B5B81B}" presName="compNode" presStyleCnt="0"/>
      <dgm:spPr/>
    </dgm:pt>
    <dgm:pt modelId="{A2FBE19E-78EC-42A4-8303-F055DB6832EB}" type="pres">
      <dgm:prSet presAssocID="{89BB5530-2173-4637-9FCA-186F75B5B81B}" presName="bgRect" presStyleLbl="bgShp" presStyleIdx="0" presStyleCnt="5"/>
      <dgm:spPr/>
    </dgm:pt>
    <dgm:pt modelId="{38BB09EA-6F9B-4048-8F16-385BA68539C5}" type="pres">
      <dgm:prSet presAssocID="{89BB5530-2173-4637-9FCA-186F75B5B81B}"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Internet"/>
        </a:ext>
      </dgm:extLst>
    </dgm:pt>
    <dgm:pt modelId="{2D03DBD2-3855-4E10-97F2-075360A086B6}" type="pres">
      <dgm:prSet presAssocID="{89BB5530-2173-4637-9FCA-186F75B5B81B}" presName="spaceRect" presStyleCnt="0"/>
      <dgm:spPr/>
    </dgm:pt>
    <dgm:pt modelId="{F717A81D-25F3-48A5-83F8-FFCB2F0C49FF}" type="pres">
      <dgm:prSet presAssocID="{89BB5530-2173-4637-9FCA-186F75B5B81B}" presName="parTx" presStyleLbl="revTx" presStyleIdx="0" presStyleCnt="5">
        <dgm:presLayoutVars>
          <dgm:chMax val="0"/>
          <dgm:chPref val="0"/>
        </dgm:presLayoutVars>
      </dgm:prSet>
      <dgm:spPr/>
    </dgm:pt>
    <dgm:pt modelId="{39DFF055-AB58-49FF-8512-968FFC6767DA}" type="pres">
      <dgm:prSet presAssocID="{29316E1E-1D4E-410D-A5BA-E9099EC304E8}" presName="sibTrans" presStyleCnt="0"/>
      <dgm:spPr/>
    </dgm:pt>
    <dgm:pt modelId="{CBED58C9-F48E-4E6E-BBE0-64F590A2D1E9}" type="pres">
      <dgm:prSet presAssocID="{F8F13982-7241-41D3-90D7-C7E057D86707}" presName="compNode" presStyleCnt="0"/>
      <dgm:spPr/>
    </dgm:pt>
    <dgm:pt modelId="{6DD13856-FC8E-4529-8CEF-93B7BB0B7B4B}" type="pres">
      <dgm:prSet presAssocID="{F8F13982-7241-41D3-90D7-C7E057D86707}" presName="bgRect" presStyleLbl="bgShp" presStyleIdx="1" presStyleCnt="5"/>
      <dgm:spPr/>
    </dgm:pt>
    <dgm:pt modelId="{B4AF54F9-F39A-4055-8C20-BDBD249D19F7}" type="pres">
      <dgm:prSet presAssocID="{F8F13982-7241-41D3-90D7-C7E057D86707}"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at"/>
        </a:ext>
      </dgm:extLst>
    </dgm:pt>
    <dgm:pt modelId="{287E8711-0569-4ED5-A9E6-9F0E89FB0CB4}" type="pres">
      <dgm:prSet presAssocID="{F8F13982-7241-41D3-90D7-C7E057D86707}" presName="spaceRect" presStyleCnt="0"/>
      <dgm:spPr/>
    </dgm:pt>
    <dgm:pt modelId="{1566893F-27E9-456B-BBBD-1D3D48313F8F}" type="pres">
      <dgm:prSet presAssocID="{F8F13982-7241-41D3-90D7-C7E057D86707}" presName="parTx" presStyleLbl="revTx" presStyleIdx="1" presStyleCnt="5">
        <dgm:presLayoutVars>
          <dgm:chMax val="0"/>
          <dgm:chPref val="0"/>
        </dgm:presLayoutVars>
      </dgm:prSet>
      <dgm:spPr/>
    </dgm:pt>
    <dgm:pt modelId="{EB84283C-EA6B-400E-A2C6-E4106DCF739B}" type="pres">
      <dgm:prSet presAssocID="{344192B9-6553-4653-AA36-3A49E691F546}" presName="sibTrans" presStyleCnt="0"/>
      <dgm:spPr/>
    </dgm:pt>
    <dgm:pt modelId="{1053CE92-A980-49C8-B327-26C3C79F9F16}" type="pres">
      <dgm:prSet presAssocID="{FF626D38-0FA6-4DB9-9660-2984F5DE6128}" presName="compNode" presStyleCnt="0"/>
      <dgm:spPr/>
    </dgm:pt>
    <dgm:pt modelId="{101E7D2C-2F4E-44EE-807C-31A6859F3796}" type="pres">
      <dgm:prSet presAssocID="{FF626D38-0FA6-4DB9-9660-2984F5DE6128}" presName="bgRect" presStyleLbl="bgShp" presStyleIdx="2" presStyleCnt="5"/>
      <dgm:spPr/>
    </dgm:pt>
    <dgm:pt modelId="{2D1C107A-EBC5-453A-8908-EA08BDB43388}" type="pres">
      <dgm:prSet presAssocID="{FF626D38-0FA6-4DB9-9660-2984F5DE6128}"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Taschenrechner"/>
        </a:ext>
      </dgm:extLst>
    </dgm:pt>
    <dgm:pt modelId="{522AF798-3D4E-4A88-9D6E-CFDF3CDD26E1}" type="pres">
      <dgm:prSet presAssocID="{FF626D38-0FA6-4DB9-9660-2984F5DE6128}" presName="spaceRect" presStyleCnt="0"/>
      <dgm:spPr/>
    </dgm:pt>
    <dgm:pt modelId="{80C09CF3-33C9-4B55-9F7E-C38EEF6C88BB}" type="pres">
      <dgm:prSet presAssocID="{FF626D38-0FA6-4DB9-9660-2984F5DE6128}" presName="parTx" presStyleLbl="revTx" presStyleIdx="2" presStyleCnt="5">
        <dgm:presLayoutVars>
          <dgm:chMax val="0"/>
          <dgm:chPref val="0"/>
        </dgm:presLayoutVars>
      </dgm:prSet>
      <dgm:spPr/>
    </dgm:pt>
    <dgm:pt modelId="{D656E3A9-666C-4DC4-A018-BFAAF5C61CC7}" type="pres">
      <dgm:prSet presAssocID="{2C51378C-E171-4592-BEDA-CDD47FBF48DE}" presName="sibTrans" presStyleCnt="0"/>
      <dgm:spPr/>
    </dgm:pt>
    <dgm:pt modelId="{1E922696-FD3D-4EBA-B525-0BD6186EF5C2}" type="pres">
      <dgm:prSet presAssocID="{492897E6-ABE2-47A6-BD64-1EA5444DDD6F}" presName="compNode" presStyleCnt="0"/>
      <dgm:spPr/>
    </dgm:pt>
    <dgm:pt modelId="{1778FE5B-6298-4EB7-81EE-F98D7E5548D8}" type="pres">
      <dgm:prSet presAssocID="{492897E6-ABE2-47A6-BD64-1EA5444DDD6F}" presName="bgRect" presStyleLbl="bgShp" presStyleIdx="3" presStyleCnt="5"/>
      <dgm:spPr/>
    </dgm:pt>
    <dgm:pt modelId="{C1D97B78-9F98-4476-8FAE-CB3B3F1F5B6C}" type="pres">
      <dgm:prSet presAssocID="{492897E6-ABE2-47A6-BD64-1EA5444DDD6F}"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Sperren"/>
        </a:ext>
      </dgm:extLst>
    </dgm:pt>
    <dgm:pt modelId="{9B57E5ED-AAE6-4F1B-9360-FF6277EDEBE0}" type="pres">
      <dgm:prSet presAssocID="{492897E6-ABE2-47A6-BD64-1EA5444DDD6F}" presName="spaceRect" presStyleCnt="0"/>
      <dgm:spPr/>
    </dgm:pt>
    <dgm:pt modelId="{F2806394-1423-48EC-97D7-F25A5BEB715C}" type="pres">
      <dgm:prSet presAssocID="{492897E6-ABE2-47A6-BD64-1EA5444DDD6F}" presName="parTx" presStyleLbl="revTx" presStyleIdx="3" presStyleCnt="5">
        <dgm:presLayoutVars>
          <dgm:chMax val="0"/>
          <dgm:chPref val="0"/>
        </dgm:presLayoutVars>
      </dgm:prSet>
      <dgm:spPr/>
    </dgm:pt>
    <dgm:pt modelId="{8D17B9AD-6984-4422-A587-8CE21528E14A}" type="pres">
      <dgm:prSet presAssocID="{9B73C311-D244-47EA-8D38-F8411E514EB7}" presName="sibTrans" presStyleCnt="0"/>
      <dgm:spPr/>
    </dgm:pt>
    <dgm:pt modelId="{A095BEE1-0535-41F6-ABED-D04B7B021096}" type="pres">
      <dgm:prSet presAssocID="{24A80EC8-5E0F-4A62-802A-D74BACF962BF}" presName="compNode" presStyleCnt="0"/>
      <dgm:spPr/>
    </dgm:pt>
    <dgm:pt modelId="{C549171F-2BA6-4334-A07D-F77337F32019}" type="pres">
      <dgm:prSet presAssocID="{24A80EC8-5E0F-4A62-802A-D74BACF962BF}" presName="bgRect" presStyleLbl="bgShp" presStyleIdx="4" presStyleCnt="5"/>
      <dgm:spPr/>
    </dgm:pt>
    <dgm:pt modelId="{6DD616CB-5121-443D-9BBE-C6839D67EEDF}" type="pres">
      <dgm:prSet presAssocID="{24A80EC8-5E0F-4A62-802A-D74BACF962BF}"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Robot"/>
        </a:ext>
      </dgm:extLst>
    </dgm:pt>
    <dgm:pt modelId="{EF446CA1-CCEC-42FA-B883-3FBC337C4DDF}" type="pres">
      <dgm:prSet presAssocID="{24A80EC8-5E0F-4A62-802A-D74BACF962BF}" presName="spaceRect" presStyleCnt="0"/>
      <dgm:spPr/>
    </dgm:pt>
    <dgm:pt modelId="{479B5BB5-00F8-49A7-B253-693439C89CFF}" type="pres">
      <dgm:prSet presAssocID="{24A80EC8-5E0F-4A62-802A-D74BACF962BF}" presName="parTx" presStyleLbl="revTx" presStyleIdx="4" presStyleCnt="5">
        <dgm:presLayoutVars>
          <dgm:chMax val="0"/>
          <dgm:chPref val="0"/>
        </dgm:presLayoutVars>
      </dgm:prSet>
      <dgm:spPr/>
    </dgm:pt>
  </dgm:ptLst>
  <dgm:cxnLst>
    <dgm:cxn modelId="{CCE3DB13-216B-484D-8CBD-7E22CB8FD805}" type="presOf" srcId="{FF626D38-0FA6-4DB9-9660-2984F5DE6128}" destId="{80C09CF3-33C9-4B55-9F7E-C38EEF6C88BB}" srcOrd="0" destOrd="0" presId="urn:microsoft.com/office/officeart/2018/2/layout/IconVerticalSolidList"/>
    <dgm:cxn modelId="{5B867519-278B-49C5-A743-7BFEC85D3BEA}" type="presOf" srcId="{3780AC52-2474-4E75-8A2A-FFB7DBCC0E16}" destId="{59407742-8F80-4902-885F-244E39FDC8CD}" srcOrd="0" destOrd="0" presId="urn:microsoft.com/office/officeart/2018/2/layout/IconVerticalSolidList"/>
    <dgm:cxn modelId="{CD325B20-3CEC-4312-A62E-A0D9231E7367}" type="presOf" srcId="{492897E6-ABE2-47A6-BD64-1EA5444DDD6F}" destId="{F2806394-1423-48EC-97D7-F25A5BEB715C}" srcOrd="0" destOrd="0" presId="urn:microsoft.com/office/officeart/2018/2/layout/IconVerticalSolidList"/>
    <dgm:cxn modelId="{65861137-E0F3-489E-9AA3-CA1D90B07BEE}" type="presOf" srcId="{24A80EC8-5E0F-4A62-802A-D74BACF962BF}" destId="{479B5BB5-00F8-49A7-B253-693439C89CFF}" srcOrd="0" destOrd="0" presId="urn:microsoft.com/office/officeart/2018/2/layout/IconVerticalSolidList"/>
    <dgm:cxn modelId="{231DD937-1434-407B-B8C3-9A6E52766DB0}" srcId="{3780AC52-2474-4E75-8A2A-FFB7DBCC0E16}" destId="{FF626D38-0FA6-4DB9-9660-2984F5DE6128}" srcOrd="2" destOrd="0" parTransId="{CB67B485-1AAC-4A4F-9FBD-41E1142C2896}" sibTransId="{2C51378C-E171-4592-BEDA-CDD47FBF48DE}"/>
    <dgm:cxn modelId="{0B20CF4B-065A-449F-A751-F0929B3D0A37}" srcId="{3780AC52-2474-4E75-8A2A-FFB7DBCC0E16}" destId="{F8F13982-7241-41D3-90D7-C7E057D86707}" srcOrd="1" destOrd="0" parTransId="{BC100409-EBAF-4AB3-AE8B-9073C69961B3}" sibTransId="{344192B9-6553-4653-AA36-3A49E691F546}"/>
    <dgm:cxn modelId="{C9627057-1E87-4126-9FF2-C597AECA3C45}" srcId="{3780AC52-2474-4E75-8A2A-FFB7DBCC0E16}" destId="{89BB5530-2173-4637-9FCA-186F75B5B81B}" srcOrd="0" destOrd="0" parTransId="{9E69CC4B-A679-45B1-94B2-C1D04A40CCC0}" sibTransId="{29316E1E-1D4E-410D-A5BA-E9099EC304E8}"/>
    <dgm:cxn modelId="{EF01DA8D-96C1-4220-B5F9-267C9F84745C}" srcId="{3780AC52-2474-4E75-8A2A-FFB7DBCC0E16}" destId="{24A80EC8-5E0F-4A62-802A-D74BACF962BF}" srcOrd="4" destOrd="0" parTransId="{456300A0-E55D-429F-888A-7C87D5AA99C0}" sibTransId="{937EB007-8E2E-4260-8F66-6F2FD3CAE9B2}"/>
    <dgm:cxn modelId="{5A515CA6-3B2C-4EE8-999A-C59F6BE7A4FB}" srcId="{3780AC52-2474-4E75-8A2A-FFB7DBCC0E16}" destId="{492897E6-ABE2-47A6-BD64-1EA5444DDD6F}" srcOrd="3" destOrd="0" parTransId="{59D9D674-961F-47FD-8D83-102EBD2C8200}" sibTransId="{9B73C311-D244-47EA-8D38-F8411E514EB7}"/>
    <dgm:cxn modelId="{0E13D7E2-6A71-4937-9AFE-26808788B4CA}" type="presOf" srcId="{F8F13982-7241-41D3-90D7-C7E057D86707}" destId="{1566893F-27E9-456B-BBBD-1D3D48313F8F}" srcOrd="0" destOrd="0" presId="urn:microsoft.com/office/officeart/2018/2/layout/IconVerticalSolidList"/>
    <dgm:cxn modelId="{C40F90EF-2981-49AC-871C-97BD20574E90}" type="presOf" srcId="{89BB5530-2173-4637-9FCA-186F75B5B81B}" destId="{F717A81D-25F3-48A5-83F8-FFCB2F0C49FF}" srcOrd="0" destOrd="0" presId="urn:microsoft.com/office/officeart/2018/2/layout/IconVerticalSolidList"/>
    <dgm:cxn modelId="{09D93157-1643-461B-AB63-349E2CF6F3CE}" type="presParOf" srcId="{59407742-8F80-4902-885F-244E39FDC8CD}" destId="{971B9C26-5DDB-463A-BDAC-6BA6E2F3F11F}" srcOrd="0" destOrd="0" presId="urn:microsoft.com/office/officeart/2018/2/layout/IconVerticalSolidList"/>
    <dgm:cxn modelId="{6CB464E7-05F2-4E85-9752-DF2AA7945002}" type="presParOf" srcId="{971B9C26-5DDB-463A-BDAC-6BA6E2F3F11F}" destId="{A2FBE19E-78EC-42A4-8303-F055DB6832EB}" srcOrd="0" destOrd="0" presId="urn:microsoft.com/office/officeart/2018/2/layout/IconVerticalSolidList"/>
    <dgm:cxn modelId="{118B64B3-7086-4A1B-A81F-7B7CC0B1B8DA}" type="presParOf" srcId="{971B9C26-5DDB-463A-BDAC-6BA6E2F3F11F}" destId="{38BB09EA-6F9B-4048-8F16-385BA68539C5}" srcOrd="1" destOrd="0" presId="urn:microsoft.com/office/officeart/2018/2/layout/IconVerticalSolidList"/>
    <dgm:cxn modelId="{11157D5D-DC2D-431D-9E0E-CC52F7CE0B84}" type="presParOf" srcId="{971B9C26-5DDB-463A-BDAC-6BA6E2F3F11F}" destId="{2D03DBD2-3855-4E10-97F2-075360A086B6}" srcOrd="2" destOrd="0" presId="urn:microsoft.com/office/officeart/2018/2/layout/IconVerticalSolidList"/>
    <dgm:cxn modelId="{D5DF70AE-7287-45E0-A693-39550662F577}" type="presParOf" srcId="{971B9C26-5DDB-463A-BDAC-6BA6E2F3F11F}" destId="{F717A81D-25F3-48A5-83F8-FFCB2F0C49FF}" srcOrd="3" destOrd="0" presId="urn:microsoft.com/office/officeart/2018/2/layout/IconVerticalSolidList"/>
    <dgm:cxn modelId="{50DD4614-A161-4A22-8A06-44EF2DA08271}" type="presParOf" srcId="{59407742-8F80-4902-885F-244E39FDC8CD}" destId="{39DFF055-AB58-49FF-8512-968FFC6767DA}" srcOrd="1" destOrd="0" presId="urn:microsoft.com/office/officeart/2018/2/layout/IconVerticalSolidList"/>
    <dgm:cxn modelId="{E2649C2E-A118-4607-90D3-75AF802C6598}" type="presParOf" srcId="{59407742-8F80-4902-885F-244E39FDC8CD}" destId="{CBED58C9-F48E-4E6E-BBE0-64F590A2D1E9}" srcOrd="2" destOrd="0" presId="urn:microsoft.com/office/officeart/2018/2/layout/IconVerticalSolidList"/>
    <dgm:cxn modelId="{CBD1830B-1329-4761-A356-C0289887D0F8}" type="presParOf" srcId="{CBED58C9-F48E-4E6E-BBE0-64F590A2D1E9}" destId="{6DD13856-FC8E-4529-8CEF-93B7BB0B7B4B}" srcOrd="0" destOrd="0" presId="urn:microsoft.com/office/officeart/2018/2/layout/IconVerticalSolidList"/>
    <dgm:cxn modelId="{D497C022-F9F8-4C83-A0D2-EC3728B56435}" type="presParOf" srcId="{CBED58C9-F48E-4E6E-BBE0-64F590A2D1E9}" destId="{B4AF54F9-F39A-4055-8C20-BDBD249D19F7}" srcOrd="1" destOrd="0" presId="urn:microsoft.com/office/officeart/2018/2/layout/IconVerticalSolidList"/>
    <dgm:cxn modelId="{50B6C5C2-6901-47BD-8863-353DF9C19172}" type="presParOf" srcId="{CBED58C9-F48E-4E6E-BBE0-64F590A2D1E9}" destId="{287E8711-0569-4ED5-A9E6-9F0E89FB0CB4}" srcOrd="2" destOrd="0" presId="urn:microsoft.com/office/officeart/2018/2/layout/IconVerticalSolidList"/>
    <dgm:cxn modelId="{2ED9EFF7-7DC9-48C4-81FD-3802470FC9D0}" type="presParOf" srcId="{CBED58C9-F48E-4E6E-BBE0-64F590A2D1E9}" destId="{1566893F-27E9-456B-BBBD-1D3D48313F8F}" srcOrd="3" destOrd="0" presId="urn:microsoft.com/office/officeart/2018/2/layout/IconVerticalSolidList"/>
    <dgm:cxn modelId="{9721DE49-3D42-4323-B89E-B6D68CCA501D}" type="presParOf" srcId="{59407742-8F80-4902-885F-244E39FDC8CD}" destId="{EB84283C-EA6B-400E-A2C6-E4106DCF739B}" srcOrd="3" destOrd="0" presId="urn:microsoft.com/office/officeart/2018/2/layout/IconVerticalSolidList"/>
    <dgm:cxn modelId="{F534C17B-FFD8-4D2B-8D6A-57230B3239EF}" type="presParOf" srcId="{59407742-8F80-4902-885F-244E39FDC8CD}" destId="{1053CE92-A980-49C8-B327-26C3C79F9F16}" srcOrd="4" destOrd="0" presId="urn:microsoft.com/office/officeart/2018/2/layout/IconVerticalSolidList"/>
    <dgm:cxn modelId="{1A1558D6-CE86-433A-BEBD-ED9632582B02}" type="presParOf" srcId="{1053CE92-A980-49C8-B327-26C3C79F9F16}" destId="{101E7D2C-2F4E-44EE-807C-31A6859F3796}" srcOrd="0" destOrd="0" presId="urn:microsoft.com/office/officeart/2018/2/layout/IconVerticalSolidList"/>
    <dgm:cxn modelId="{78729737-0BC5-4653-9DAF-F6633C19CFDA}" type="presParOf" srcId="{1053CE92-A980-49C8-B327-26C3C79F9F16}" destId="{2D1C107A-EBC5-453A-8908-EA08BDB43388}" srcOrd="1" destOrd="0" presId="urn:microsoft.com/office/officeart/2018/2/layout/IconVerticalSolidList"/>
    <dgm:cxn modelId="{E9FD0F1C-1420-4AA8-B624-3A1EF246DDC1}" type="presParOf" srcId="{1053CE92-A980-49C8-B327-26C3C79F9F16}" destId="{522AF798-3D4E-4A88-9D6E-CFDF3CDD26E1}" srcOrd="2" destOrd="0" presId="urn:microsoft.com/office/officeart/2018/2/layout/IconVerticalSolidList"/>
    <dgm:cxn modelId="{73ED42D0-B5A1-4B72-AA79-8F57179D9DCB}" type="presParOf" srcId="{1053CE92-A980-49C8-B327-26C3C79F9F16}" destId="{80C09CF3-33C9-4B55-9F7E-C38EEF6C88BB}" srcOrd="3" destOrd="0" presId="urn:microsoft.com/office/officeart/2018/2/layout/IconVerticalSolidList"/>
    <dgm:cxn modelId="{456D3678-EAB0-430B-8D86-2BA05D3D769B}" type="presParOf" srcId="{59407742-8F80-4902-885F-244E39FDC8CD}" destId="{D656E3A9-666C-4DC4-A018-BFAAF5C61CC7}" srcOrd="5" destOrd="0" presId="urn:microsoft.com/office/officeart/2018/2/layout/IconVerticalSolidList"/>
    <dgm:cxn modelId="{6E515DD7-E908-4901-8FAF-0494536B134D}" type="presParOf" srcId="{59407742-8F80-4902-885F-244E39FDC8CD}" destId="{1E922696-FD3D-4EBA-B525-0BD6186EF5C2}" srcOrd="6" destOrd="0" presId="urn:microsoft.com/office/officeart/2018/2/layout/IconVerticalSolidList"/>
    <dgm:cxn modelId="{F8D052D3-2645-48D9-B004-CE4EF4AA48DF}" type="presParOf" srcId="{1E922696-FD3D-4EBA-B525-0BD6186EF5C2}" destId="{1778FE5B-6298-4EB7-81EE-F98D7E5548D8}" srcOrd="0" destOrd="0" presId="urn:microsoft.com/office/officeart/2018/2/layout/IconVerticalSolidList"/>
    <dgm:cxn modelId="{C84D9380-FF32-4F14-88A2-655690F15C91}" type="presParOf" srcId="{1E922696-FD3D-4EBA-B525-0BD6186EF5C2}" destId="{C1D97B78-9F98-4476-8FAE-CB3B3F1F5B6C}" srcOrd="1" destOrd="0" presId="urn:microsoft.com/office/officeart/2018/2/layout/IconVerticalSolidList"/>
    <dgm:cxn modelId="{A09B2E6E-6D22-4618-9509-DEFCA9EC738F}" type="presParOf" srcId="{1E922696-FD3D-4EBA-B525-0BD6186EF5C2}" destId="{9B57E5ED-AAE6-4F1B-9360-FF6277EDEBE0}" srcOrd="2" destOrd="0" presId="urn:microsoft.com/office/officeart/2018/2/layout/IconVerticalSolidList"/>
    <dgm:cxn modelId="{8D2B0EFA-1729-48A2-8493-CD13E872FCC2}" type="presParOf" srcId="{1E922696-FD3D-4EBA-B525-0BD6186EF5C2}" destId="{F2806394-1423-48EC-97D7-F25A5BEB715C}" srcOrd="3" destOrd="0" presId="urn:microsoft.com/office/officeart/2018/2/layout/IconVerticalSolidList"/>
    <dgm:cxn modelId="{E5619C73-53EF-49A0-BD45-FFD6F6AD5ECE}" type="presParOf" srcId="{59407742-8F80-4902-885F-244E39FDC8CD}" destId="{8D17B9AD-6984-4422-A587-8CE21528E14A}" srcOrd="7" destOrd="0" presId="urn:microsoft.com/office/officeart/2018/2/layout/IconVerticalSolidList"/>
    <dgm:cxn modelId="{E0D2C263-05A0-47AB-AA85-6F1FD3440321}" type="presParOf" srcId="{59407742-8F80-4902-885F-244E39FDC8CD}" destId="{A095BEE1-0535-41F6-ABED-D04B7B021096}" srcOrd="8" destOrd="0" presId="urn:microsoft.com/office/officeart/2018/2/layout/IconVerticalSolidList"/>
    <dgm:cxn modelId="{2CDE1F30-894D-42F6-B215-F8EB80AA6D03}" type="presParOf" srcId="{A095BEE1-0535-41F6-ABED-D04B7B021096}" destId="{C549171F-2BA6-4334-A07D-F77337F32019}" srcOrd="0" destOrd="0" presId="urn:microsoft.com/office/officeart/2018/2/layout/IconVerticalSolidList"/>
    <dgm:cxn modelId="{1DDE006F-684A-4B64-BB05-D4844AC83555}" type="presParOf" srcId="{A095BEE1-0535-41F6-ABED-D04B7B021096}" destId="{6DD616CB-5121-443D-9BBE-C6839D67EEDF}" srcOrd="1" destOrd="0" presId="urn:microsoft.com/office/officeart/2018/2/layout/IconVerticalSolidList"/>
    <dgm:cxn modelId="{5F149730-918F-45F6-9971-04D1C3867F4C}" type="presParOf" srcId="{A095BEE1-0535-41F6-ABED-D04B7B021096}" destId="{EF446CA1-CCEC-42FA-B883-3FBC337C4DDF}" srcOrd="2" destOrd="0" presId="urn:microsoft.com/office/officeart/2018/2/layout/IconVerticalSolidList"/>
    <dgm:cxn modelId="{F9635EFE-D1E6-455C-8116-7BE027D50C5C}" type="presParOf" srcId="{A095BEE1-0535-41F6-ABED-D04B7B021096}" destId="{479B5BB5-00F8-49A7-B253-693439C89CF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1C2BBCC7-116F-4967-9BEF-9F6FF854AB6A}"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de-DE"/>
        </a:p>
      </dgm:t>
    </dgm:pt>
    <dgm:pt modelId="{54C1191D-F5BD-4A7F-87C9-CD8309D099FE}">
      <dgm:prSet phldrT="[Text]"/>
      <dgm:spPr/>
      <dgm:t>
        <a:bodyPr/>
        <a:lstStyle/>
        <a:p>
          <a:endParaRPr lang="de-DE" dirty="0"/>
        </a:p>
      </dgm:t>
    </dgm:pt>
    <dgm:pt modelId="{7B9ADDE5-D255-46B5-9F72-83DC29F43637}" type="parTrans" cxnId="{ECB8C72B-690A-4893-8B56-B5B2CC4626E7}">
      <dgm:prSet/>
      <dgm:spPr/>
      <dgm:t>
        <a:bodyPr/>
        <a:lstStyle/>
        <a:p>
          <a:endParaRPr lang="de-DE"/>
        </a:p>
      </dgm:t>
    </dgm:pt>
    <dgm:pt modelId="{EF51A227-62ED-4322-8DA6-549F4373C974}" type="sibTrans" cxnId="{ECB8C72B-690A-4893-8B56-B5B2CC4626E7}">
      <dgm:prSet/>
      <dgm:spPr/>
      <dgm:t>
        <a:bodyPr/>
        <a:lstStyle/>
        <a:p>
          <a:endParaRPr lang="de-DE"/>
        </a:p>
      </dgm:t>
    </dgm:pt>
    <dgm:pt modelId="{8BD45E7B-8F60-4560-B105-77E7FF7157B5}">
      <dgm:prSet phldrT="[Text]"/>
      <dgm:spPr/>
      <dgm:t>
        <a:bodyPr/>
        <a:lstStyle/>
        <a:p>
          <a:r>
            <a:rPr lang="de-DE" dirty="0"/>
            <a:t>Kristin und Yannick</a:t>
          </a:r>
        </a:p>
      </dgm:t>
    </dgm:pt>
    <dgm:pt modelId="{5B23FC94-6BFD-4B28-BD24-1DFCEF8223BD}" type="parTrans" cxnId="{8BE8D4A9-11C0-4428-9C2A-D182EF839FEA}">
      <dgm:prSet/>
      <dgm:spPr/>
      <dgm:t>
        <a:bodyPr/>
        <a:lstStyle/>
        <a:p>
          <a:endParaRPr lang="de-DE"/>
        </a:p>
      </dgm:t>
    </dgm:pt>
    <dgm:pt modelId="{7DD088EC-7984-4136-8A96-6F8AFB0B158F}" type="sibTrans" cxnId="{8BE8D4A9-11C0-4428-9C2A-D182EF839FEA}">
      <dgm:prSet/>
      <dgm:spPr/>
      <dgm:t>
        <a:bodyPr/>
        <a:lstStyle/>
        <a:p>
          <a:endParaRPr lang="de-DE"/>
        </a:p>
      </dgm:t>
    </dgm:pt>
    <dgm:pt modelId="{A373F2D1-D95A-4168-8B0F-589B02EA09A5}">
      <dgm:prSet phldrT="[Text]" custT="1"/>
      <dgm:spPr/>
      <dgm:t>
        <a:bodyPr/>
        <a:lstStyle/>
        <a:p>
          <a:r>
            <a:rPr lang="de-DE" sz="2800" dirty="0"/>
            <a:t>Nils und Michael </a:t>
          </a:r>
          <a:r>
            <a:rPr lang="de-DE" sz="1500" dirty="0"/>
            <a:t>und alle Vereine und Organisationen </a:t>
          </a:r>
        </a:p>
      </dgm:t>
    </dgm:pt>
    <dgm:pt modelId="{AD9634A4-B296-4418-B19D-49264D0D1BFA}" type="parTrans" cxnId="{CB7AEC5A-2361-42CD-8A35-3D7DEEE8C40D}">
      <dgm:prSet/>
      <dgm:spPr/>
      <dgm:t>
        <a:bodyPr/>
        <a:lstStyle/>
        <a:p>
          <a:endParaRPr lang="de-DE"/>
        </a:p>
      </dgm:t>
    </dgm:pt>
    <dgm:pt modelId="{B86F2051-77F8-4F32-A8FB-F3989D733675}" type="sibTrans" cxnId="{CB7AEC5A-2361-42CD-8A35-3D7DEEE8C40D}">
      <dgm:prSet/>
      <dgm:spPr/>
      <dgm:t>
        <a:bodyPr/>
        <a:lstStyle/>
        <a:p>
          <a:endParaRPr lang="de-DE"/>
        </a:p>
      </dgm:t>
    </dgm:pt>
    <dgm:pt modelId="{C1344281-855E-42F2-8241-E98258569F3A}">
      <dgm:prSet phldrT="[Text]"/>
      <dgm:spPr/>
      <dgm:t>
        <a:bodyPr/>
        <a:lstStyle/>
        <a:p>
          <a:endParaRPr lang="de-DE" dirty="0"/>
        </a:p>
      </dgm:t>
    </dgm:pt>
    <dgm:pt modelId="{6EBAAA7D-5B02-448A-90EF-22D2319DA38B}" type="parTrans" cxnId="{41F202D5-39A1-46B8-A720-3AEA5599E5F7}">
      <dgm:prSet/>
      <dgm:spPr/>
      <dgm:t>
        <a:bodyPr/>
        <a:lstStyle/>
        <a:p>
          <a:endParaRPr lang="de-DE"/>
        </a:p>
      </dgm:t>
    </dgm:pt>
    <dgm:pt modelId="{1FC82360-2204-4D46-9893-BAE6DCF08E35}" type="sibTrans" cxnId="{41F202D5-39A1-46B8-A720-3AEA5599E5F7}">
      <dgm:prSet/>
      <dgm:spPr/>
      <dgm:t>
        <a:bodyPr/>
        <a:lstStyle/>
        <a:p>
          <a:endParaRPr lang="de-DE"/>
        </a:p>
      </dgm:t>
    </dgm:pt>
    <dgm:pt modelId="{B1ADB466-127C-4401-9581-F074C08F354E}" type="pres">
      <dgm:prSet presAssocID="{1C2BBCC7-116F-4967-9BEF-9F6FF854AB6A}" presName="diagram" presStyleCnt="0">
        <dgm:presLayoutVars>
          <dgm:dir/>
          <dgm:resizeHandles val="exact"/>
        </dgm:presLayoutVars>
      </dgm:prSet>
      <dgm:spPr/>
    </dgm:pt>
    <dgm:pt modelId="{E3759ABF-9FBE-4F96-8F00-5A4858688077}" type="pres">
      <dgm:prSet presAssocID="{54C1191D-F5BD-4A7F-87C9-CD8309D099FE}" presName="node" presStyleLbl="node1" presStyleIdx="0" presStyleCnt="4">
        <dgm:presLayoutVars>
          <dgm:bulletEnabled val="1"/>
        </dgm:presLayoutVars>
      </dgm:prSet>
      <dgm:spPr/>
    </dgm:pt>
    <dgm:pt modelId="{1F51CDEA-6E50-4086-8276-E0FE103849B2}" type="pres">
      <dgm:prSet presAssocID="{EF51A227-62ED-4322-8DA6-549F4373C974}" presName="sibTrans" presStyleCnt="0"/>
      <dgm:spPr/>
    </dgm:pt>
    <dgm:pt modelId="{08B7DBD4-4454-4732-8A5C-078992629E10}" type="pres">
      <dgm:prSet presAssocID="{8BD45E7B-8F60-4560-B105-77E7FF7157B5}" presName="node" presStyleLbl="node1" presStyleIdx="1" presStyleCnt="4">
        <dgm:presLayoutVars>
          <dgm:bulletEnabled val="1"/>
        </dgm:presLayoutVars>
      </dgm:prSet>
      <dgm:spPr/>
    </dgm:pt>
    <dgm:pt modelId="{FE179596-5117-4DC3-9EE8-6F4A27919C7D}" type="pres">
      <dgm:prSet presAssocID="{7DD088EC-7984-4136-8A96-6F8AFB0B158F}" presName="sibTrans" presStyleCnt="0"/>
      <dgm:spPr/>
    </dgm:pt>
    <dgm:pt modelId="{FE288DD3-38E2-4110-B295-336E14A85A19}" type="pres">
      <dgm:prSet presAssocID="{A373F2D1-D95A-4168-8B0F-589B02EA09A5}" presName="node" presStyleLbl="node1" presStyleIdx="2" presStyleCnt="4">
        <dgm:presLayoutVars>
          <dgm:bulletEnabled val="1"/>
        </dgm:presLayoutVars>
      </dgm:prSet>
      <dgm:spPr/>
    </dgm:pt>
    <dgm:pt modelId="{B509847B-01F3-480A-90C0-4CFCE56A8F26}" type="pres">
      <dgm:prSet presAssocID="{B86F2051-77F8-4F32-A8FB-F3989D733675}" presName="sibTrans" presStyleCnt="0"/>
      <dgm:spPr/>
    </dgm:pt>
    <dgm:pt modelId="{AD57523C-8F1A-4940-B6CB-973D488E367D}" type="pres">
      <dgm:prSet presAssocID="{C1344281-855E-42F2-8241-E98258569F3A}" presName="node" presStyleLbl="node1" presStyleIdx="3" presStyleCnt="4">
        <dgm:presLayoutVars>
          <dgm:bulletEnabled val="1"/>
        </dgm:presLayoutVars>
      </dgm:prSet>
      <dgm:spPr/>
    </dgm:pt>
  </dgm:ptLst>
  <dgm:cxnLst>
    <dgm:cxn modelId="{FE4A7122-D272-4426-A034-648709134013}" type="presOf" srcId="{1C2BBCC7-116F-4967-9BEF-9F6FF854AB6A}" destId="{B1ADB466-127C-4401-9581-F074C08F354E}" srcOrd="0" destOrd="0" presId="urn:microsoft.com/office/officeart/2005/8/layout/default"/>
    <dgm:cxn modelId="{ECB8C72B-690A-4893-8B56-B5B2CC4626E7}" srcId="{1C2BBCC7-116F-4967-9BEF-9F6FF854AB6A}" destId="{54C1191D-F5BD-4A7F-87C9-CD8309D099FE}" srcOrd="0" destOrd="0" parTransId="{7B9ADDE5-D255-46B5-9F72-83DC29F43637}" sibTransId="{EF51A227-62ED-4322-8DA6-549F4373C974}"/>
    <dgm:cxn modelId="{8C66CB42-DBFE-4170-BA73-FCBAAA6C8A41}" type="presOf" srcId="{C1344281-855E-42F2-8241-E98258569F3A}" destId="{AD57523C-8F1A-4940-B6CB-973D488E367D}" srcOrd="0" destOrd="0" presId="urn:microsoft.com/office/officeart/2005/8/layout/default"/>
    <dgm:cxn modelId="{A4A5204A-43CA-4C9E-A805-EAF6AFD5E8A3}" type="presOf" srcId="{8BD45E7B-8F60-4560-B105-77E7FF7157B5}" destId="{08B7DBD4-4454-4732-8A5C-078992629E10}" srcOrd="0" destOrd="0" presId="urn:microsoft.com/office/officeart/2005/8/layout/default"/>
    <dgm:cxn modelId="{CB7AEC5A-2361-42CD-8A35-3D7DEEE8C40D}" srcId="{1C2BBCC7-116F-4967-9BEF-9F6FF854AB6A}" destId="{A373F2D1-D95A-4168-8B0F-589B02EA09A5}" srcOrd="2" destOrd="0" parTransId="{AD9634A4-B296-4418-B19D-49264D0D1BFA}" sibTransId="{B86F2051-77F8-4F32-A8FB-F3989D733675}"/>
    <dgm:cxn modelId="{0DA1867F-AB44-4F8C-9DDD-AD8FBE2537C4}" type="presOf" srcId="{54C1191D-F5BD-4A7F-87C9-CD8309D099FE}" destId="{E3759ABF-9FBE-4F96-8F00-5A4858688077}" srcOrd="0" destOrd="0" presId="urn:microsoft.com/office/officeart/2005/8/layout/default"/>
    <dgm:cxn modelId="{8BE8D4A9-11C0-4428-9C2A-D182EF839FEA}" srcId="{1C2BBCC7-116F-4967-9BEF-9F6FF854AB6A}" destId="{8BD45E7B-8F60-4560-B105-77E7FF7157B5}" srcOrd="1" destOrd="0" parTransId="{5B23FC94-6BFD-4B28-BD24-1DFCEF8223BD}" sibTransId="{7DD088EC-7984-4136-8A96-6F8AFB0B158F}"/>
    <dgm:cxn modelId="{8F8A9BD0-2B67-45D4-AC3C-D0B9642D48BC}" type="presOf" srcId="{A373F2D1-D95A-4168-8B0F-589B02EA09A5}" destId="{FE288DD3-38E2-4110-B295-336E14A85A19}" srcOrd="0" destOrd="0" presId="urn:microsoft.com/office/officeart/2005/8/layout/default"/>
    <dgm:cxn modelId="{41F202D5-39A1-46B8-A720-3AEA5599E5F7}" srcId="{1C2BBCC7-116F-4967-9BEF-9F6FF854AB6A}" destId="{C1344281-855E-42F2-8241-E98258569F3A}" srcOrd="3" destOrd="0" parTransId="{6EBAAA7D-5B02-448A-90EF-22D2319DA38B}" sibTransId="{1FC82360-2204-4D46-9893-BAE6DCF08E35}"/>
    <dgm:cxn modelId="{9195694F-BE3D-4ACC-B69F-12C3D10E070C}" type="presParOf" srcId="{B1ADB466-127C-4401-9581-F074C08F354E}" destId="{E3759ABF-9FBE-4F96-8F00-5A4858688077}" srcOrd="0" destOrd="0" presId="urn:microsoft.com/office/officeart/2005/8/layout/default"/>
    <dgm:cxn modelId="{FB0AB2E2-7CE7-4CC5-B900-5F8F0EEC94BF}" type="presParOf" srcId="{B1ADB466-127C-4401-9581-F074C08F354E}" destId="{1F51CDEA-6E50-4086-8276-E0FE103849B2}" srcOrd="1" destOrd="0" presId="urn:microsoft.com/office/officeart/2005/8/layout/default"/>
    <dgm:cxn modelId="{E39B2F10-ED64-4F10-A947-947DEDC9BFB7}" type="presParOf" srcId="{B1ADB466-127C-4401-9581-F074C08F354E}" destId="{08B7DBD4-4454-4732-8A5C-078992629E10}" srcOrd="2" destOrd="0" presId="urn:microsoft.com/office/officeart/2005/8/layout/default"/>
    <dgm:cxn modelId="{09DBD045-D03C-4565-83DB-9777B88F11F0}" type="presParOf" srcId="{B1ADB466-127C-4401-9581-F074C08F354E}" destId="{FE179596-5117-4DC3-9EE8-6F4A27919C7D}" srcOrd="3" destOrd="0" presId="urn:microsoft.com/office/officeart/2005/8/layout/default"/>
    <dgm:cxn modelId="{A60C4542-55BE-43A8-9E42-3C0C3F6BB041}" type="presParOf" srcId="{B1ADB466-127C-4401-9581-F074C08F354E}" destId="{FE288DD3-38E2-4110-B295-336E14A85A19}" srcOrd="4" destOrd="0" presId="urn:microsoft.com/office/officeart/2005/8/layout/default"/>
    <dgm:cxn modelId="{4BA228C7-1DD1-4953-83DF-49B2D378F36E}" type="presParOf" srcId="{B1ADB466-127C-4401-9581-F074C08F354E}" destId="{B509847B-01F3-480A-90C0-4CFCE56A8F26}" srcOrd="5" destOrd="0" presId="urn:microsoft.com/office/officeart/2005/8/layout/default"/>
    <dgm:cxn modelId="{0FEBDA57-C588-4D29-8679-F76FF833B4DC}" type="presParOf" srcId="{B1ADB466-127C-4401-9581-F074C08F354E}" destId="{AD57523C-8F1A-4940-B6CB-973D488E367D}"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22EF96C-89D1-45A0-8A08-6B53C16E72A5}" type="doc">
      <dgm:prSet loTypeId="urn:microsoft.com/office/officeart/2005/8/layout/vList2" loCatId="list" qsTypeId="urn:microsoft.com/office/officeart/2005/8/quickstyle/simple1" qsCatId="simple" csTypeId="urn:microsoft.com/office/officeart/2005/8/colors/colorful3" csCatId="colorful"/>
      <dgm:spPr/>
      <dgm:t>
        <a:bodyPr/>
        <a:lstStyle/>
        <a:p>
          <a:endParaRPr lang="de-DE"/>
        </a:p>
      </dgm:t>
    </dgm:pt>
    <dgm:pt modelId="{C45ABE86-1B4A-48DD-B7EA-8B7AF55E1E87}">
      <dgm:prSet/>
      <dgm:spPr/>
      <dgm:t>
        <a:bodyPr/>
        <a:lstStyle/>
        <a:p>
          <a:r>
            <a:rPr lang="de-DE"/>
            <a:t>Kick-off-Veranstaltung</a:t>
          </a:r>
        </a:p>
      </dgm:t>
    </dgm:pt>
    <dgm:pt modelId="{B86B2DC4-8204-44BC-941D-DB15C6F7D81E}" type="parTrans" cxnId="{939C2DE5-4E9A-4D3E-B9FF-8B4D61DB28B2}">
      <dgm:prSet/>
      <dgm:spPr/>
      <dgm:t>
        <a:bodyPr/>
        <a:lstStyle/>
        <a:p>
          <a:endParaRPr lang="de-DE"/>
        </a:p>
      </dgm:t>
    </dgm:pt>
    <dgm:pt modelId="{78DC8178-204A-4A5C-9A94-761F0E2B70C5}" type="sibTrans" cxnId="{939C2DE5-4E9A-4D3E-B9FF-8B4D61DB28B2}">
      <dgm:prSet/>
      <dgm:spPr/>
      <dgm:t>
        <a:bodyPr/>
        <a:lstStyle/>
        <a:p>
          <a:endParaRPr lang="de-DE"/>
        </a:p>
      </dgm:t>
    </dgm:pt>
    <dgm:pt modelId="{EB8B96E3-CF62-4AEC-B2FA-F0E8192408E7}">
      <dgm:prSet/>
      <dgm:spPr/>
      <dgm:t>
        <a:bodyPr/>
        <a:lstStyle/>
        <a:p>
          <a:r>
            <a:rPr lang="de-DE"/>
            <a:t>Digital.fit-Tag</a:t>
          </a:r>
        </a:p>
      </dgm:t>
    </dgm:pt>
    <dgm:pt modelId="{B8905736-DD64-4015-9C88-892342D00E63}" type="parTrans" cxnId="{B51554A3-4B93-4890-9428-8C8BFE130947}">
      <dgm:prSet/>
      <dgm:spPr/>
      <dgm:t>
        <a:bodyPr/>
        <a:lstStyle/>
        <a:p>
          <a:endParaRPr lang="de-DE"/>
        </a:p>
      </dgm:t>
    </dgm:pt>
    <dgm:pt modelId="{E4B2B8C1-4B25-4673-9058-4A04CE656546}" type="sibTrans" cxnId="{B51554A3-4B93-4890-9428-8C8BFE130947}">
      <dgm:prSet/>
      <dgm:spPr/>
      <dgm:t>
        <a:bodyPr/>
        <a:lstStyle/>
        <a:p>
          <a:endParaRPr lang="de-DE"/>
        </a:p>
      </dgm:t>
    </dgm:pt>
    <dgm:pt modelId="{D5C0F117-3950-4268-9E00-03FF461126BA}">
      <dgm:prSet/>
      <dgm:spPr/>
      <dgm:t>
        <a:bodyPr/>
        <a:lstStyle/>
        <a:p>
          <a:r>
            <a:rPr lang="de-DE"/>
            <a:t>Auswahl der passenden Vereinssoftware</a:t>
          </a:r>
        </a:p>
      </dgm:t>
    </dgm:pt>
    <dgm:pt modelId="{DE057950-7017-46D6-B27F-2DA0C956C6C9}" type="parTrans" cxnId="{6957C2F8-034E-4C7E-BE29-4662B310DE7D}">
      <dgm:prSet/>
      <dgm:spPr/>
      <dgm:t>
        <a:bodyPr/>
        <a:lstStyle/>
        <a:p>
          <a:endParaRPr lang="de-DE"/>
        </a:p>
      </dgm:t>
    </dgm:pt>
    <dgm:pt modelId="{63C86B28-1C55-48DE-973E-BFACA6D980F8}" type="sibTrans" cxnId="{6957C2F8-034E-4C7E-BE29-4662B310DE7D}">
      <dgm:prSet/>
      <dgm:spPr/>
      <dgm:t>
        <a:bodyPr/>
        <a:lstStyle/>
        <a:p>
          <a:endParaRPr lang="de-DE"/>
        </a:p>
      </dgm:t>
    </dgm:pt>
    <dgm:pt modelId="{6B4D05AC-1DBE-462A-A614-2AB8D11B24BB}">
      <dgm:prSet/>
      <dgm:spPr/>
      <dgm:t>
        <a:bodyPr/>
        <a:lstStyle/>
        <a:p>
          <a:r>
            <a:rPr lang="de-DE"/>
            <a:t>Umgang mit Chat-GPT</a:t>
          </a:r>
        </a:p>
      </dgm:t>
    </dgm:pt>
    <dgm:pt modelId="{FFEA3E56-5E9E-4B2E-B08E-1C48B62DAA8B}" type="parTrans" cxnId="{9EDF7376-89FF-4D90-BCF9-9BE7DAB3B2FD}">
      <dgm:prSet/>
      <dgm:spPr/>
      <dgm:t>
        <a:bodyPr/>
        <a:lstStyle/>
        <a:p>
          <a:endParaRPr lang="de-DE"/>
        </a:p>
      </dgm:t>
    </dgm:pt>
    <dgm:pt modelId="{BAF76AA7-9905-48BC-B26E-0AAD2A0C50D7}" type="sibTrans" cxnId="{9EDF7376-89FF-4D90-BCF9-9BE7DAB3B2FD}">
      <dgm:prSet/>
      <dgm:spPr/>
      <dgm:t>
        <a:bodyPr/>
        <a:lstStyle/>
        <a:p>
          <a:endParaRPr lang="de-DE"/>
        </a:p>
      </dgm:t>
    </dgm:pt>
    <dgm:pt modelId="{B1FBAFC4-7C8B-43FD-849A-7E92C33DA82D}">
      <dgm:prSet/>
      <dgm:spPr/>
      <dgm:t>
        <a:bodyPr/>
        <a:lstStyle/>
        <a:p>
          <a:r>
            <a:rPr lang="de-DE"/>
            <a:t>Umgang mit Instagram</a:t>
          </a:r>
        </a:p>
      </dgm:t>
    </dgm:pt>
    <dgm:pt modelId="{56F93580-BD99-4498-892F-B6805E1E4A49}" type="parTrans" cxnId="{7B9BBA1A-9514-4350-9C6A-BC1DD5598666}">
      <dgm:prSet/>
      <dgm:spPr/>
      <dgm:t>
        <a:bodyPr/>
        <a:lstStyle/>
        <a:p>
          <a:endParaRPr lang="de-DE"/>
        </a:p>
      </dgm:t>
    </dgm:pt>
    <dgm:pt modelId="{81814E71-1471-4CCE-926F-0407DEF4D3FB}" type="sibTrans" cxnId="{7B9BBA1A-9514-4350-9C6A-BC1DD5598666}">
      <dgm:prSet/>
      <dgm:spPr/>
      <dgm:t>
        <a:bodyPr/>
        <a:lstStyle/>
        <a:p>
          <a:endParaRPr lang="de-DE"/>
        </a:p>
      </dgm:t>
    </dgm:pt>
    <dgm:pt modelId="{10DC423E-0A3E-4D64-B7D3-27D25F15D50D}">
      <dgm:prSet/>
      <dgm:spPr/>
      <dgm:t>
        <a:bodyPr/>
        <a:lstStyle/>
        <a:p>
          <a:r>
            <a:rPr lang="de-DE"/>
            <a:t>Einführung in Microsoft Teams</a:t>
          </a:r>
        </a:p>
      </dgm:t>
    </dgm:pt>
    <dgm:pt modelId="{79D6EE98-6035-403A-969E-C1FC8B12786E}" type="parTrans" cxnId="{1BF3935F-C279-419A-AE01-C91FAB4648C3}">
      <dgm:prSet/>
      <dgm:spPr/>
      <dgm:t>
        <a:bodyPr/>
        <a:lstStyle/>
        <a:p>
          <a:endParaRPr lang="de-DE"/>
        </a:p>
      </dgm:t>
    </dgm:pt>
    <dgm:pt modelId="{E6936005-E99A-4F46-8B80-C46F4F94BBE4}" type="sibTrans" cxnId="{1BF3935F-C279-419A-AE01-C91FAB4648C3}">
      <dgm:prSet/>
      <dgm:spPr/>
      <dgm:t>
        <a:bodyPr/>
        <a:lstStyle/>
        <a:p>
          <a:endParaRPr lang="de-DE"/>
        </a:p>
      </dgm:t>
    </dgm:pt>
    <dgm:pt modelId="{617BFB57-94D8-4B82-B909-207096C31472}">
      <dgm:prSet/>
      <dgm:spPr/>
      <dgm:t>
        <a:bodyPr/>
        <a:lstStyle/>
        <a:p>
          <a:r>
            <a:rPr lang="de-DE"/>
            <a:t>Datenschutz im Bereich Digitalisierung</a:t>
          </a:r>
        </a:p>
      </dgm:t>
    </dgm:pt>
    <dgm:pt modelId="{AA90643F-D32C-465F-AADD-E7688B4FE0E6}" type="parTrans" cxnId="{65D03DB4-B04B-4D24-AC9E-83786F898189}">
      <dgm:prSet/>
      <dgm:spPr/>
      <dgm:t>
        <a:bodyPr/>
        <a:lstStyle/>
        <a:p>
          <a:endParaRPr lang="de-DE"/>
        </a:p>
      </dgm:t>
    </dgm:pt>
    <dgm:pt modelId="{045497ED-6BB7-488D-8CB5-C1BA7E276BCC}" type="sibTrans" cxnId="{65D03DB4-B04B-4D24-AC9E-83786F898189}">
      <dgm:prSet/>
      <dgm:spPr/>
      <dgm:t>
        <a:bodyPr/>
        <a:lstStyle/>
        <a:p>
          <a:endParaRPr lang="de-DE"/>
        </a:p>
      </dgm:t>
    </dgm:pt>
    <dgm:pt modelId="{8C90D7BC-D98D-414E-81A2-A4949F4DF04C}" type="pres">
      <dgm:prSet presAssocID="{122EF96C-89D1-45A0-8A08-6B53C16E72A5}" presName="linear" presStyleCnt="0">
        <dgm:presLayoutVars>
          <dgm:animLvl val="lvl"/>
          <dgm:resizeHandles val="exact"/>
        </dgm:presLayoutVars>
      </dgm:prSet>
      <dgm:spPr/>
    </dgm:pt>
    <dgm:pt modelId="{4233688B-4866-4AC2-A49C-1E1CCD6DF9D8}" type="pres">
      <dgm:prSet presAssocID="{C45ABE86-1B4A-48DD-B7EA-8B7AF55E1E87}" presName="parentText" presStyleLbl="node1" presStyleIdx="0" presStyleCnt="7">
        <dgm:presLayoutVars>
          <dgm:chMax val="0"/>
          <dgm:bulletEnabled val="1"/>
        </dgm:presLayoutVars>
      </dgm:prSet>
      <dgm:spPr/>
    </dgm:pt>
    <dgm:pt modelId="{EF528BA7-E39C-4D88-AFF4-8FEE675A5D48}" type="pres">
      <dgm:prSet presAssocID="{78DC8178-204A-4A5C-9A94-761F0E2B70C5}" presName="spacer" presStyleCnt="0"/>
      <dgm:spPr/>
    </dgm:pt>
    <dgm:pt modelId="{EF21EF6C-942B-4294-A426-295B1A7065BB}" type="pres">
      <dgm:prSet presAssocID="{EB8B96E3-CF62-4AEC-B2FA-F0E8192408E7}" presName="parentText" presStyleLbl="node1" presStyleIdx="1" presStyleCnt="7">
        <dgm:presLayoutVars>
          <dgm:chMax val="0"/>
          <dgm:bulletEnabled val="1"/>
        </dgm:presLayoutVars>
      </dgm:prSet>
      <dgm:spPr/>
    </dgm:pt>
    <dgm:pt modelId="{FA40EC8D-43E0-455D-A387-99C06A6A8CFE}" type="pres">
      <dgm:prSet presAssocID="{E4B2B8C1-4B25-4673-9058-4A04CE656546}" presName="spacer" presStyleCnt="0"/>
      <dgm:spPr/>
    </dgm:pt>
    <dgm:pt modelId="{C5E588EB-4D64-4518-B441-593DDA2565F2}" type="pres">
      <dgm:prSet presAssocID="{D5C0F117-3950-4268-9E00-03FF461126BA}" presName="parentText" presStyleLbl="node1" presStyleIdx="2" presStyleCnt="7">
        <dgm:presLayoutVars>
          <dgm:chMax val="0"/>
          <dgm:bulletEnabled val="1"/>
        </dgm:presLayoutVars>
      </dgm:prSet>
      <dgm:spPr/>
    </dgm:pt>
    <dgm:pt modelId="{6903685A-F6FB-4D46-BE95-4B0669D05675}" type="pres">
      <dgm:prSet presAssocID="{63C86B28-1C55-48DE-973E-BFACA6D980F8}" presName="spacer" presStyleCnt="0"/>
      <dgm:spPr/>
    </dgm:pt>
    <dgm:pt modelId="{EA28E053-C481-4909-9C5D-29D00A22D255}" type="pres">
      <dgm:prSet presAssocID="{6B4D05AC-1DBE-462A-A614-2AB8D11B24BB}" presName="parentText" presStyleLbl="node1" presStyleIdx="3" presStyleCnt="7">
        <dgm:presLayoutVars>
          <dgm:chMax val="0"/>
          <dgm:bulletEnabled val="1"/>
        </dgm:presLayoutVars>
      </dgm:prSet>
      <dgm:spPr/>
    </dgm:pt>
    <dgm:pt modelId="{5E67DAB0-83FF-474D-B2B2-C53D63AF2BA1}" type="pres">
      <dgm:prSet presAssocID="{BAF76AA7-9905-48BC-B26E-0AAD2A0C50D7}" presName="spacer" presStyleCnt="0"/>
      <dgm:spPr/>
    </dgm:pt>
    <dgm:pt modelId="{1C9D0BFB-2688-4BA8-92E7-0DDF1A176E91}" type="pres">
      <dgm:prSet presAssocID="{B1FBAFC4-7C8B-43FD-849A-7E92C33DA82D}" presName="parentText" presStyleLbl="node1" presStyleIdx="4" presStyleCnt="7">
        <dgm:presLayoutVars>
          <dgm:chMax val="0"/>
          <dgm:bulletEnabled val="1"/>
        </dgm:presLayoutVars>
      </dgm:prSet>
      <dgm:spPr/>
    </dgm:pt>
    <dgm:pt modelId="{D5D30621-1EE7-4DB9-98DB-39E5FE0AA0EC}" type="pres">
      <dgm:prSet presAssocID="{81814E71-1471-4CCE-926F-0407DEF4D3FB}" presName="spacer" presStyleCnt="0"/>
      <dgm:spPr/>
    </dgm:pt>
    <dgm:pt modelId="{38649655-A659-44FA-B49F-F6C115D5602E}" type="pres">
      <dgm:prSet presAssocID="{10DC423E-0A3E-4D64-B7D3-27D25F15D50D}" presName="parentText" presStyleLbl="node1" presStyleIdx="5" presStyleCnt="7">
        <dgm:presLayoutVars>
          <dgm:chMax val="0"/>
          <dgm:bulletEnabled val="1"/>
        </dgm:presLayoutVars>
      </dgm:prSet>
      <dgm:spPr/>
    </dgm:pt>
    <dgm:pt modelId="{265826D5-D0B7-46D3-9741-0E1DD3F075E7}" type="pres">
      <dgm:prSet presAssocID="{E6936005-E99A-4F46-8B80-C46F4F94BBE4}" presName="spacer" presStyleCnt="0"/>
      <dgm:spPr/>
    </dgm:pt>
    <dgm:pt modelId="{8E0DD889-BB75-4EE4-AC11-44D5D8A97375}" type="pres">
      <dgm:prSet presAssocID="{617BFB57-94D8-4B82-B909-207096C31472}" presName="parentText" presStyleLbl="node1" presStyleIdx="6" presStyleCnt="7">
        <dgm:presLayoutVars>
          <dgm:chMax val="0"/>
          <dgm:bulletEnabled val="1"/>
        </dgm:presLayoutVars>
      </dgm:prSet>
      <dgm:spPr/>
    </dgm:pt>
  </dgm:ptLst>
  <dgm:cxnLst>
    <dgm:cxn modelId="{7B9BBA1A-9514-4350-9C6A-BC1DD5598666}" srcId="{122EF96C-89D1-45A0-8A08-6B53C16E72A5}" destId="{B1FBAFC4-7C8B-43FD-849A-7E92C33DA82D}" srcOrd="4" destOrd="0" parTransId="{56F93580-BD99-4498-892F-B6805E1E4A49}" sibTransId="{81814E71-1471-4CCE-926F-0407DEF4D3FB}"/>
    <dgm:cxn modelId="{8CAA6B30-3803-4126-8450-2B51FE4CAA7C}" type="presOf" srcId="{10DC423E-0A3E-4D64-B7D3-27D25F15D50D}" destId="{38649655-A659-44FA-B49F-F6C115D5602E}" srcOrd="0" destOrd="0" presId="urn:microsoft.com/office/officeart/2005/8/layout/vList2"/>
    <dgm:cxn modelId="{1BF3935F-C279-419A-AE01-C91FAB4648C3}" srcId="{122EF96C-89D1-45A0-8A08-6B53C16E72A5}" destId="{10DC423E-0A3E-4D64-B7D3-27D25F15D50D}" srcOrd="5" destOrd="0" parTransId="{79D6EE98-6035-403A-969E-C1FC8B12786E}" sibTransId="{E6936005-E99A-4F46-8B80-C46F4F94BBE4}"/>
    <dgm:cxn modelId="{B1EE9A54-31C7-47DA-A115-7CEEB3EEE7D1}" type="presOf" srcId="{EB8B96E3-CF62-4AEC-B2FA-F0E8192408E7}" destId="{EF21EF6C-942B-4294-A426-295B1A7065BB}" srcOrd="0" destOrd="0" presId="urn:microsoft.com/office/officeart/2005/8/layout/vList2"/>
    <dgm:cxn modelId="{9EDF7376-89FF-4D90-BCF9-9BE7DAB3B2FD}" srcId="{122EF96C-89D1-45A0-8A08-6B53C16E72A5}" destId="{6B4D05AC-1DBE-462A-A614-2AB8D11B24BB}" srcOrd="3" destOrd="0" parTransId="{FFEA3E56-5E9E-4B2E-B08E-1C48B62DAA8B}" sibTransId="{BAF76AA7-9905-48BC-B26E-0AAD2A0C50D7}"/>
    <dgm:cxn modelId="{B7BBD693-C75D-4B57-B81D-C198F51A7126}" type="presOf" srcId="{B1FBAFC4-7C8B-43FD-849A-7E92C33DA82D}" destId="{1C9D0BFB-2688-4BA8-92E7-0DDF1A176E91}" srcOrd="0" destOrd="0" presId="urn:microsoft.com/office/officeart/2005/8/layout/vList2"/>
    <dgm:cxn modelId="{BC248797-3F62-4680-9943-28BA2A57B259}" type="presOf" srcId="{122EF96C-89D1-45A0-8A08-6B53C16E72A5}" destId="{8C90D7BC-D98D-414E-81A2-A4949F4DF04C}" srcOrd="0" destOrd="0" presId="urn:microsoft.com/office/officeart/2005/8/layout/vList2"/>
    <dgm:cxn modelId="{B51554A3-4B93-4890-9428-8C8BFE130947}" srcId="{122EF96C-89D1-45A0-8A08-6B53C16E72A5}" destId="{EB8B96E3-CF62-4AEC-B2FA-F0E8192408E7}" srcOrd="1" destOrd="0" parTransId="{B8905736-DD64-4015-9C88-892342D00E63}" sibTransId="{E4B2B8C1-4B25-4673-9058-4A04CE656546}"/>
    <dgm:cxn modelId="{D7DB55AF-CE22-4284-B2AD-662CA3A1A185}" type="presOf" srcId="{D5C0F117-3950-4268-9E00-03FF461126BA}" destId="{C5E588EB-4D64-4518-B441-593DDA2565F2}" srcOrd="0" destOrd="0" presId="urn:microsoft.com/office/officeart/2005/8/layout/vList2"/>
    <dgm:cxn modelId="{65D03DB4-B04B-4D24-AC9E-83786F898189}" srcId="{122EF96C-89D1-45A0-8A08-6B53C16E72A5}" destId="{617BFB57-94D8-4B82-B909-207096C31472}" srcOrd="6" destOrd="0" parTransId="{AA90643F-D32C-465F-AADD-E7688B4FE0E6}" sibTransId="{045497ED-6BB7-488D-8CB5-C1BA7E276BCC}"/>
    <dgm:cxn modelId="{99C256C4-6587-4F39-8204-9B05F5D489B1}" type="presOf" srcId="{617BFB57-94D8-4B82-B909-207096C31472}" destId="{8E0DD889-BB75-4EE4-AC11-44D5D8A97375}" srcOrd="0" destOrd="0" presId="urn:microsoft.com/office/officeart/2005/8/layout/vList2"/>
    <dgm:cxn modelId="{6AB2A7C5-FEF6-4858-BF6D-E55DFE3F0F86}" type="presOf" srcId="{C45ABE86-1B4A-48DD-B7EA-8B7AF55E1E87}" destId="{4233688B-4866-4AC2-A49C-1E1CCD6DF9D8}" srcOrd="0" destOrd="0" presId="urn:microsoft.com/office/officeart/2005/8/layout/vList2"/>
    <dgm:cxn modelId="{98E2ECE2-DA1D-424F-B42E-48800F6A88AF}" type="presOf" srcId="{6B4D05AC-1DBE-462A-A614-2AB8D11B24BB}" destId="{EA28E053-C481-4909-9C5D-29D00A22D255}" srcOrd="0" destOrd="0" presId="urn:microsoft.com/office/officeart/2005/8/layout/vList2"/>
    <dgm:cxn modelId="{939C2DE5-4E9A-4D3E-B9FF-8B4D61DB28B2}" srcId="{122EF96C-89D1-45A0-8A08-6B53C16E72A5}" destId="{C45ABE86-1B4A-48DD-B7EA-8B7AF55E1E87}" srcOrd="0" destOrd="0" parTransId="{B86B2DC4-8204-44BC-941D-DB15C6F7D81E}" sibTransId="{78DC8178-204A-4A5C-9A94-761F0E2B70C5}"/>
    <dgm:cxn modelId="{6957C2F8-034E-4C7E-BE29-4662B310DE7D}" srcId="{122EF96C-89D1-45A0-8A08-6B53C16E72A5}" destId="{D5C0F117-3950-4268-9E00-03FF461126BA}" srcOrd="2" destOrd="0" parTransId="{DE057950-7017-46D6-B27F-2DA0C956C6C9}" sibTransId="{63C86B28-1C55-48DE-973E-BFACA6D980F8}"/>
    <dgm:cxn modelId="{E55C2F5F-3CF7-4DA8-8BD4-49EFF4405917}" type="presParOf" srcId="{8C90D7BC-D98D-414E-81A2-A4949F4DF04C}" destId="{4233688B-4866-4AC2-A49C-1E1CCD6DF9D8}" srcOrd="0" destOrd="0" presId="urn:microsoft.com/office/officeart/2005/8/layout/vList2"/>
    <dgm:cxn modelId="{CC1A7D97-7C0C-4112-8E37-305C337D7131}" type="presParOf" srcId="{8C90D7BC-D98D-414E-81A2-A4949F4DF04C}" destId="{EF528BA7-E39C-4D88-AFF4-8FEE675A5D48}" srcOrd="1" destOrd="0" presId="urn:microsoft.com/office/officeart/2005/8/layout/vList2"/>
    <dgm:cxn modelId="{CE122005-B715-4932-9E57-05C01548377C}" type="presParOf" srcId="{8C90D7BC-D98D-414E-81A2-A4949F4DF04C}" destId="{EF21EF6C-942B-4294-A426-295B1A7065BB}" srcOrd="2" destOrd="0" presId="urn:microsoft.com/office/officeart/2005/8/layout/vList2"/>
    <dgm:cxn modelId="{9C231E51-5801-4A04-852D-5597C5180DE9}" type="presParOf" srcId="{8C90D7BC-D98D-414E-81A2-A4949F4DF04C}" destId="{FA40EC8D-43E0-455D-A387-99C06A6A8CFE}" srcOrd="3" destOrd="0" presId="urn:microsoft.com/office/officeart/2005/8/layout/vList2"/>
    <dgm:cxn modelId="{CD632E52-F676-4C7F-A09E-42DBBE36CD27}" type="presParOf" srcId="{8C90D7BC-D98D-414E-81A2-A4949F4DF04C}" destId="{C5E588EB-4D64-4518-B441-593DDA2565F2}" srcOrd="4" destOrd="0" presId="urn:microsoft.com/office/officeart/2005/8/layout/vList2"/>
    <dgm:cxn modelId="{45B82614-209F-40AE-B944-B73245448CFE}" type="presParOf" srcId="{8C90D7BC-D98D-414E-81A2-A4949F4DF04C}" destId="{6903685A-F6FB-4D46-BE95-4B0669D05675}" srcOrd="5" destOrd="0" presId="urn:microsoft.com/office/officeart/2005/8/layout/vList2"/>
    <dgm:cxn modelId="{C419D578-2702-4F7E-9BC8-E4206542BFAB}" type="presParOf" srcId="{8C90D7BC-D98D-414E-81A2-A4949F4DF04C}" destId="{EA28E053-C481-4909-9C5D-29D00A22D255}" srcOrd="6" destOrd="0" presId="urn:microsoft.com/office/officeart/2005/8/layout/vList2"/>
    <dgm:cxn modelId="{2E2BA821-249E-467D-88A9-50F4BC1F91CE}" type="presParOf" srcId="{8C90D7BC-D98D-414E-81A2-A4949F4DF04C}" destId="{5E67DAB0-83FF-474D-B2B2-C53D63AF2BA1}" srcOrd="7" destOrd="0" presId="urn:microsoft.com/office/officeart/2005/8/layout/vList2"/>
    <dgm:cxn modelId="{E95F3460-F0B4-4069-8F51-6771E96D72D2}" type="presParOf" srcId="{8C90D7BC-D98D-414E-81A2-A4949F4DF04C}" destId="{1C9D0BFB-2688-4BA8-92E7-0DDF1A176E91}" srcOrd="8" destOrd="0" presId="urn:microsoft.com/office/officeart/2005/8/layout/vList2"/>
    <dgm:cxn modelId="{5A94579A-C91D-42F7-B476-5DB630A86F73}" type="presParOf" srcId="{8C90D7BC-D98D-414E-81A2-A4949F4DF04C}" destId="{D5D30621-1EE7-4DB9-98DB-39E5FE0AA0EC}" srcOrd="9" destOrd="0" presId="urn:microsoft.com/office/officeart/2005/8/layout/vList2"/>
    <dgm:cxn modelId="{2766D5F3-8C2A-4F9B-B57E-089AFB63970B}" type="presParOf" srcId="{8C90D7BC-D98D-414E-81A2-A4949F4DF04C}" destId="{38649655-A659-44FA-B49F-F6C115D5602E}" srcOrd="10" destOrd="0" presId="urn:microsoft.com/office/officeart/2005/8/layout/vList2"/>
    <dgm:cxn modelId="{1214A4B8-A8B0-4D63-9273-85F3FA678FAD}" type="presParOf" srcId="{8C90D7BC-D98D-414E-81A2-A4949F4DF04C}" destId="{265826D5-D0B7-46D3-9741-0E1DD3F075E7}" srcOrd="11" destOrd="0" presId="urn:microsoft.com/office/officeart/2005/8/layout/vList2"/>
    <dgm:cxn modelId="{34FE31C9-74F4-4065-9D2F-C6CE75CAA769}" type="presParOf" srcId="{8C90D7BC-D98D-414E-81A2-A4949F4DF04C}" destId="{8E0DD889-BB75-4EE4-AC11-44D5D8A97375}"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671F59B-3DC7-4C47-8BD3-B0DF6D69D926}" type="doc">
      <dgm:prSet loTypeId="urn:microsoft.com/office/officeart/2005/8/layout/orgChart1" loCatId="hierarchy" qsTypeId="urn:microsoft.com/office/officeart/2005/8/quickstyle/simple1" qsCatId="simple" csTypeId="urn:microsoft.com/office/officeart/2005/8/colors/colorful4" csCatId="colorful" phldr="1"/>
      <dgm:spPr/>
      <dgm:t>
        <a:bodyPr/>
        <a:lstStyle/>
        <a:p>
          <a:endParaRPr lang="de-DE"/>
        </a:p>
      </dgm:t>
    </dgm:pt>
    <dgm:pt modelId="{12B98FDF-516A-4E57-9914-7BD360026D11}">
      <dgm:prSet custT="1"/>
      <dgm:spPr>
        <a:solidFill>
          <a:schemeClr val="accent3">
            <a:lumMod val="40000"/>
            <a:lumOff val="60000"/>
          </a:schemeClr>
        </a:solidFill>
        <a:ln>
          <a:solidFill>
            <a:schemeClr val="accent6">
              <a:lumMod val="40000"/>
              <a:lumOff val="60000"/>
            </a:schemeClr>
          </a:solidFill>
        </a:ln>
      </dgm:spPr>
      <dgm:t>
        <a:bodyPr/>
        <a:lstStyle/>
        <a:p>
          <a:r>
            <a:rPr lang="de-DE" sz="1600" dirty="0"/>
            <a:t>Erstellung eines Beratungsleitfadens</a:t>
          </a:r>
        </a:p>
      </dgm:t>
    </dgm:pt>
    <dgm:pt modelId="{43310D53-2F28-4026-A640-66329E8A2DB0}" type="parTrans" cxnId="{F9F5E023-3A63-43A1-8D20-8DC496D47DF3}">
      <dgm:prSet/>
      <dgm:spPr>
        <a:ln>
          <a:solidFill>
            <a:schemeClr val="accent6">
              <a:lumMod val="40000"/>
              <a:lumOff val="60000"/>
            </a:schemeClr>
          </a:solidFill>
        </a:ln>
      </dgm:spPr>
      <dgm:t>
        <a:bodyPr/>
        <a:lstStyle/>
        <a:p>
          <a:endParaRPr lang="de-DE" sz="1800"/>
        </a:p>
      </dgm:t>
    </dgm:pt>
    <dgm:pt modelId="{916D169E-D8AA-41BC-89FB-604A09A7D413}" type="sibTrans" cxnId="{F9F5E023-3A63-43A1-8D20-8DC496D47DF3}">
      <dgm:prSet/>
      <dgm:spPr/>
      <dgm:t>
        <a:bodyPr/>
        <a:lstStyle/>
        <a:p>
          <a:endParaRPr lang="de-DE" sz="1800"/>
        </a:p>
      </dgm:t>
    </dgm:pt>
    <dgm:pt modelId="{B5D80664-9C1D-47A8-BE93-EF0EB7F3711E}">
      <dgm:prSet custT="1"/>
      <dgm:spPr>
        <a:solidFill>
          <a:schemeClr val="accent3">
            <a:lumMod val="40000"/>
            <a:lumOff val="60000"/>
          </a:schemeClr>
        </a:solidFill>
        <a:ln>
          <a:solidFill>
            <a:schemeClr val="accent6">
              <a:lumMod val="40000"/>
              <a:lumOff val="60000"/>
            </a:schemeClr>
          </a:solidFill>
        </a:ln>
      </dgm:spPr>
      <dgm:t>
        <a:bodyPr/>
        <a:lstStyle/>
        <a:p>
          <a:r>
            <a:rPr lang="de-DE" sz="1600" dirty="0"/>
            <a:t>Aufbau einer Digitalisierungsstrategie</a:t>
          </a:r>
        </a:p>
      </dgm:t>
    </dgm:pt>
    <dgm:pt modelId="{8DD773C8-B6BC-40F6-9163-13350ECCA5F4}" type="parTrans" cxnId="{BE81F189-3D2C-4B95-97DD-5DCFA106C9A3}">
      <dgm:prSet/>
      <dgm:spPr>
        <a:ln>
          <a:solidFill>
            <a:schemeClr val="accent6">
              <a:lumMod val="40000"/>
              <a:lumOff val="60000"/>
            </a:schemeClr>
          </a:solidFill>
        </a:ln>
      </dgm:spPr>
      <dgm:t>
        <a:bodyPr/>
        <a:lstStyle/>
        <a:p>
          <a:endParaRPr lang="de-DE" sz="1800"/>
        </a:p>
      </dgm:t>
    </dgm:pt>
    <dgm:pt modelId="{0CEB0645-3937-4EA9-B8DB-D85C5E695F89}" type="sibTrans" cxnId="{BE81F189-3D2C-4B95-97DD-5DCFA106C9A3}">
      <dgm:prSet/>
      <dgm:spPr/>
      <dgm:t>
        <a:bodyPr/>
        <a:lstStyle/>
        <a:p>
          <a:endParaRPr lang="de-DE" sz="1800"/>
        </a:p>
      </dgm:t>
    </dgm:pt>
    <dgm:pt modelId="{C123E8F7-4EB0-4F94-B7B0-C9FD83F7FA88}">
      <dgm:prSet custT="1"/>
      <dgm:spPr>
        <a:solidFill>
          <a:schemeClr val="accent3">
            <a:lumMod val="40000"/>
            <a:lumOff val="60000"/>
          </a:schemeClr>
        </a:solidFill>
        <a:ln>
          <a:solidFill>
            <a:schemeClr val="accent6">
              <a:lumMod val="40000"/>
              <a:lumOff val="60000"/>
            </a:schemeClr>
          </a:solidFill>
        </a:ln>
      </dgm:spPr>
      <dgm:t>
        <a:bodyPr/>
        <a:lstStyle/>
        <a:p>
          <a:r>
            <a:rPr lang="de-DE" sz="1600" dirty="0"/>
            <a:t>Online-Hilfecenter nach Projektende</a:t>
          </a:r>
        </a:p>
      </dgm:t>
    </dgm:pt>
    <dgm:pt modelId="{EDFC3204-8F84-40FF-8E4D-A46A57B639E6}" type="parTrans" cxnId="{0FE80C59-2110-4422-8EF7-32DF2DCDFC5B}">
      <dgm:prSet/>
      <dgm:spPr>
        <a:solidFill>
          <a:schemeClr val="accent3">
            <a:lumMod val="40000"/>
            <a:lumOff val="60000"/>
          </a:schemeClr>
        </a:solidFill>
        <a:ln>
          <a:solidFill>
            <a:schemeClr val="accent6">
              <a:lumMod val="40000"/>
              <a:lumOff val="60000"/>
            </a:schemeClr>
          </a:solidFill>
        </a:ln>
      </dgm:spPr>
      <dgm:t>
        <a:bodyPr/>
        <a:lstStyle/>
        <a:p>
          <a:endParaRPr lang="de-DE" sz="1800"/>
        </a:p>
      </dgm:t>
    </dgm:pt>
    <dgm:pt modelId="{979B8A81-830E-4BC0-A513-D27425ED71C5}" type="sibTrans" cxnId="{0FE80C59-2110-4422-8EF7-32DF2DCDFC5B}">
      <dgm:prSet/>
      <dgm:spPr/>
      <dgm:t>
        <a:bodyPr/>
        <a:lstStyle/>
        <a:p>
          <a:endParaRPr lang="de-DE" sz="1800"/>
        </a:p>
      </dgm:t>
    </dgm:pt>
    <dgm:pt modelId="{CDE033B7-4EFC-4041-BBBA-85E81EE02094}">
      <dgm:prSet custT="1"/>
      <dgm:spPr>
        <a:solidFill>
          <a:schemeClr val="accent4">
            <a:lumMod val="60000"/>
            <a:lumOff val="40000"/>
          </a:schemeClr>
        </a:solidFill>
      </dgm:spPr>
      <dgm:t>
        <a:bodyPr/>
        <a:lstStyle/>
        <a:p>
          <a:r>
            <a:rPr lang="de-DE" sz="1600" dirty="0"/>
            <a:t>Materialien</a:t>
          </a:r>
        </a:p>
      </dgm:t>
    </dgm:pt>
    <dgm:pt modelId="{61807557-60F0-4406-98B4-BB69C58A4339}" type="parTrans" cxnId="{B4EFDC96-2452-4022-AC56-4E196A232342}">
      <dgm:prSet/>
      <dgm:spPr/>
      <dgm:t>
        <a:bodyPr/>
        <a:lstStyle/>
        <a:p>
          <a:endParaRPr lang="de-DE" sz="1800"/>
        </a:p>
      </dgm:t>
    </dgm:pt>
    <dgm:pt modelId="{4E525EB7-1EA5-4DB8-8049-2BC7FAF27325}" type="sibTrans" cxnId="{B4EFDC96-2452-4022-AC56-4E196A232342}">
      <dgm:prSet/>
      <dgm:spPr/>
      <dgm:t>
        <a:bodyPr/>
        <a:lstStyle/>
        <a:p>
          <a:endParaRPr lang="de-DE" sz="1800"/>
        </a:p>
      </dgm:t>
    </dgm:pt>
    <dgm:pt modelId="{EAD520E8-A104-4413-9AE9-36EF4AD761E5}">
      <dgm:prSet custT="1"/>
      <dgm:spPr>
        <a:solidFill>
          <a:schemeClr val="accent3">
            <a:lumMod val="40000"/>
            <a:lumOff val="60000"/>
          </a:schemeClr>
        </a:solidFill>
        <a:ln>
          <a:solidFill>
            <a:schemeClr val="accent6">
              <a:lumMod val="40000"/>
              <a:lumOff val="60000"/>
            </a:schemeClr>
          </a:solidFill>
        </a:ln>
      </dgm:spPr>
      <dgm:t>
        <a:bodyPr/>
        <a:lstStyle/>
        <a:p>
          <a:r>
            <a:rPr lang="de-DE" sz="1600" dirty="0"/>
            <a:t>Erstellung von Leitfäden, Anleitungen und Videos</a:t>
          </a:r>
        </a:p>
      </dgm:t>
    </dgm:pt>
    <dgm:pt modelId="{1B65239B-2425-46F1-B066-4C66F536B16D}" type="parTrans" cxnId="{15E54E33-E3A5-4A17-8719-B059B6A916A7}">
      <dgm:prSet/>
      <dgm:spPr>
        <a:solidFill>
          <a:schemeClr val="accent3">
            <a:lumMod val="40000"/>
            <a:lumOff val="60000"/>
          </a:schemeClr>
        </a:solidFill>
        <a:ln>
          <a:solidFill>
            <a:schemeClr val="accent6">
              <a:lumMod val="40000"/>
              <a:lumOff val="60000"/>
            </a:schemeClr>
          </a:solidFill>
        </a:ln>
      </dgm:spPr>
      <dgm:t>
        <a:bodyPr/>
        <a:lstStyle/>
        <a:p>
          <a:endParaRPr lang="de-DE" sz="1800"/>
        </a:p>
      </dgm:t>
    </dgm:pt>
    <dgm:pt modelId="{27845F97-944A-4EDE-B939-49ABAC9148AB}" type="sibTrans" cxnId="{15E54E33-E3A5-4A17-8719-B059B6A916A7}">
      <dgm:prSet/>
      <dgm:spPr/>
      <dgm:t>
        <a:bodyPr/>
        <a:lstStyle/>
        <a:p>
          <a:endParaRPr lang="de-DE" sz="1800"/>
        </a:p>
      </dgm:t>
    </dgm:pt>
    <dgm:pt modelId="{596B4709-B5BC-4EDC-AD0E-5BF87B77BDC1}" type="pres">
      <dgm:prSet presAssocID="{4671F59B-3DC7-4C47-8BD3-B0DF6D69D926}" presName="hierChild1" presStyleCnt="0">
        <dgm:presLayoutVars>
          <dgm:orgChart val="1"/>
          <dgm:chPref val="1"/>
          <dgm:dir/>
          <dgm:animOne val="branch"/>
          <dgm:animLvl val="lvl"/>
          <dgm:resizeHandles/>
        </dgm:presLayoutVars>
      </dgm:prSet>
      <dgm:spPr/>
    </dgm:pt>
    <dgm:pt modelId="{DA8AEC0A-C120-411C-B536-13906E7C94CA}" type="pres">
      <dgm:prSet presAssocID="{CDE033B7-4EFC-4041-BBBA-85E81EE02094}" presName="hierRoot1" presStyleCnt="0">
        <dgm:presLayoutVars>
          <dgm:hierBranch val="init"/>
        </dgm:presLayoutVars>
      </dgm:prSet>
      <dgm:spPr/>
    </dgm:pt>
    <dgm:pt modelId="{D9F5CA68-FAB8-461C-92D9-5606E66CB0EF}" type="pres">
      <dgm:prSet presAssocID="{CDE033B7-4EFC-4041-BBBA-85E81EE02094}" presName="rootComposite1" presStyleCnt="0"/>
      <dgm:spPr/>
    </dgm:pt>
    <dgm:pt modelId="{C4F2CD96-D8C5-4CFD-83DD-B55AF8D425C0}" type="pres">
      <dgm:prSet presAssocID="{CDE033B7-4EFC-4041-BBBA-85E81EE02094}" presName="rootText1" presStyleLbl="node0" presStyleIdx="0" presStyleCnt="1">
        <dgm:presLayoutVars>
          <dgm:chPref val="3"/>
        </dgm:presLayoutVars>
      </dgm:prSet>
      <dgm:spPr/>
    </dgm:pt>
    <dgm:pt modelId="{F889FCE6-FCD5-4EFF-A9B4-B8165D38A057}" type="pres">
      <dgm:prSet presAssocID="{CDE033B7-4EFC-4041-BBBA-85E81EE02094}" presName="rootConnector1" presStyleLbl="node1" presStyleIdx="0" presStyleCnt="0"/>
      <dgm:spPr/>
    </dgm:pt>
    <dgm:pt modelId="{E7006365-44E6-467A-940C-FE0511C66B8E}" type="pres">
      <dgm:prSet presAssocID="{CDE033B7-4EFC-4041-BBBA-85E81EE02094}" presName="hierChild2" presStyleCnt="0"/>
      <dgm:spPr/>
    </dgm:pt>
    <dgm:pt modelId="{8DE05B03-F06A-4F3A-9F21-5B78671B5092}" type="pres">
      <dgm:prSet presAssocID="{1B65239B-2425-46F1-B066-4C66F536B16D}" presName="Name37" presStyleLbl="parChTrans1D2" presStyleIdx="0" presStyleCnt="4"/>
      <dgm:spPr/>
    </dgm:pt>
    <dgm:pt modelId="{1301A381-6D0D-46B5-A35E-31341F21A178}" type="pres">
      <dgm:prSet presAssocID="{EAD520E8-A104-4413-9AE9-36EF4AD761E5}" presName="hierRoot2" presStyleCnt="0">
        <dgm:presLayoutVars>
          <dgm:hierBranch val="init"/>
        </dgm:presLayoutVars>
      </dgm:prSet>
      <dgm:spPr/>
    </dgm:pt>
    <dgm:pt modelId="{FE57155B-8824-4149-9828-EAFBB611F5E7}" type="pres">
      <dgm:prSet presAssocID="{EAD520E8-A104-4413-9AE9-36EF4AD761E5}" presName="rootComposite" presStyleCnt="0"/>
      <dgm:spPr/>
    </dgm:pt>
    <dgm:pt modelId="{4CC93CE6-CDD3-4B73-BCB6-1B8FFEAAF3CE}" type="pres">
      <dgm:prSet presAssocID="{EAD520E8-A104-4413-9AE9-36EF4AD761E5}" presName="rootText" presStyleLbl="node2" presStyleIdx="0" presStyleCnt="4">
        <dgm:presLayoutVars>
          <dgm:chPref val="3"/>
        </dgm:presLayoutVars>
      </dgm:prSet>
      <dgm:spPr/>
    </dgm:pt>
    <dgm:pt modelId="{9427FAC5-5A19-44FF-9E65-F8A9CA3DAA91}" type="pres">
      <dgm:prSet presAssocID="{EAD520E8-A104-4413-9AE9-36EF4AD761E5}" presName="rootConnector" presStyleLbl="node2" presStyleIdx="0" presStyleCnt="4"/>
      <dgm:spPr/>
    </dgm:pt>
    <dgm:pt modelId="{81F61C53-3CC8-49F7-A193-E2D7D071165E}" type="pres">
      <dgm:prSet presAssocID="{EAD520E8-A104-4413-9AE9-36EF4AD761E5}" presName="hierChild4" presStyleCnt="0"/>
      <dgm:spPr/>
    </dgm:pt>
    <dgm:pt modelId="{D320CD5D-1F09-4B96-9836-42B5BB8E62AE}" type="pres">
      <dgm:prSet presAssocID="{EAD520E8-A104-4413-9AE9-36EF4AD761E5}" presName="hierChild5" presStyleCnt="0"/>
      <dgm:spPr/>
    </dgm:pt>
    <dgm:pt modelId="{DFDFC09C-D0AB-48D9-A8B5-04BF796E3E72}" type="pres">
      <dgm:prSet presAssocID="{43310D53-2F28-4026-A640-66329E8A2DB0}" presName="Name37" presStyleLbl="parChTrans1D2" presStyleIdx="1" presStyleCnt="4"/>
      <dgm:spPr/>
    </dgm:pt>
    <dgm:pt modelId="{7F4DACBB-20EA-48EE-8F50-F6DF37D43081}" type="pres">
      <dgm:prSet presAssocID="{12B98FDF-516A-4E57-9914-7BD360026D11}" presName="hierRoot2" presStyleCnt="0">
        <dgm:presLayoutVars>
          <dgm:hierBranch val="init"/>
        </dgm:presLayoutVars>
      </dgm:prSet>
      <dgm:spPr/>
    </dgm:pt>
    <dgm:pt modelId="{5A188D1B-637C-4F0C-A6B7-C03F8174AAD9}" type="pres">
      <dgm:prSet presAssocID="{12B98FDF-516A-4E57-9914-7BD360026D11}" presName="rootComposite" presStyleCnt="0"/>
      <dgm:spPr/>
    </dgm:pt>
    <dgm:pt modelId="{D8D2E460-A69B-4A8C-91BA-F85D4550D86E}" type="pres">
      <dgm:prSet presAssocID="{12B98FDF-516A-4E57-9914-7BD360026D11}" presName="rootText" presStyleLbl="node2" presStyleIdx="1" presStyleCnt="4">
        <dgm:presLayoutVars>
          <dgm:chPref val="3"/>
        </dgm:presLayoutVars>
      </dgm:prSet>
      <dgm:spPr/>
    </dgm:pt>
    <dgm:pt modelId="{41690621-1E42-4F56-B33E-8981F76E927D}" type="pres">
      <dgm:prSet presAssocID="{12B98FDF-516A-4E57-9914-7BD360026D11}" presName="rootConnector" presStyleLbl="node2" presStyleIdx="1" presStyleCnt="4"/>
      <dgm:spPr/>
    </dgm:pt>
    <dgm:pt modelId="{222575EA-9EC4-4931-A259-068EA060C1CB}" type="pres">
      <dgm:prSet presAssocID="{12B98FDF-516A-4E57-9914-7BD360026D11}" presName="hierChild4" presStyleCnt="0"/>
      <dgm:spPr/>
    </dgm:pt>
    <dgm:pt modelId="{42F3E5CE-76C5-4DA3-B128-F27D929B4E0E}" type="pres">
      <dgm:prSet presAssocID="{12B98FDF-516A-4E57-9914-7BD360026D11}" presName="hierChild5" presStyleCnt="0"/>
      <dgm:spPr/>
    </dgm:pt>
    <dgm:pt modelId="{13609259-941A-4FB5-A5D3-1D6A75DBE255}" type="pres">
      <dgm:prSet presAssocID="{8DD773C8-B6BC-40F6-9163-13350ECCA5F4}" presName="Name37" presStyleLbl="parChTrans1D2" presStyleIdx="2" presStyleCnt="4"/>
      <dgm:spPr/>
    </dgm:pt>
    <dgm:pt modelId="{220B34C6-268B-44C7-AA1C-1B47E0281958}" type="pres">
      <dgm:prSet presAssocID="{B5D80664-9C1D-47A8-BE93-EF0EB7F3711E}" presName="hierRoot2" presStyleCnt="0">
        <dgm:presLayoutVars>
          <dgm:hierBranch val="init"/>
        </dgm:presLayoutVars>
      </dgm:prSet>
      <dgm:spPr/>
    </dgm:pt>
    <dgm:pt modelId="{26685B2C-C90D-4E0B-9168-CEDA6C3BF821}" type="pres">
      <dgm:prSet presAssocID="{B5D80664-9C1D-47A8-BE93-EF0EB7F3711E}" presName="rootComposite" presStyleCnt="0"/>
      <dgm:spPr/>
    </dgm:pt>
    <dgm:pt modelId="{5296FEEC-08A5-4585-8AF3-54A25C55E0F1}" type="pres">
      <dgm:prSet presAssocID="{B5D80664-9C1D-47A8-BE93-EF0EB7F3711E}" presName="rootText" presStyleLbl="node2" presStyleIdx="2" presStyleCnt="4">
        <dgm:presLayoutVars>
          <dgm:chPref val="3"/>
        </dgm:presLayoutVars>
      </dgm:prSet>
      <dgm:spPr/>
    </dgm:pt>
    <dgm:pt modelId="{91837ED8-3271-472D-BC2F-A7BC149C45BF}" type="pres">
      <dgm:prSet presAssocID="{B5D80664-9C1D-47A8-BE93-EF0EB7F3711E}" presName="rootConnector" presStyleLbl="node2" presStyleIdx="2" presStyleCnt="4"/>
      <dgm:spPr/>
    </dgm:pt>
    <dgm:pt modelId="{6188F007-B3AD-4034-807A-B4528507D65A}" type="pres">
      <dgm:prSet presAssocID="{B5D80664-9C1D-47A8-BE93-EF0EB7F3711E}" presName="hierChild4" presStyleCnt="0"/>
      <dgm:spPr/>
    </dgm:pt>
    <dgm:pt modelId="{A623F91F-4F57-4BBF-AFF4-8D76A134EC72}" type="pres">
      <dgm:prSet presAssocID="{B5D80664-9C1D-47A8-BE93-EF0EB7F3711E}" presName="hierChild5" presStyleCnt="0"/>
      <dgm:spPr/>
    </dgm:pt>
    <dgm:pt modelId="{D20C1330-9E1C-46F8-9308-136FC0E5741D}" type="pres">
      <dgm:prSet presAssocID="{EDFC3204-8F84-40FF-8E4D-A46A57B639E6}" presName="Name37" presStyleLbl="parChTrans1D2" presStyleIdx="3" presStyleCnt="4"/>
      <dgm:spPr/>
    </dgm:pt>
    <dgm:pt modelId="{2A37EC00-82F2-410D-B4A4-F596EEB9B28C}" type="pres">
      <dgm:prSet presAssocID="{C123E8F7-4EB0-4F94-B7B0-C9FD83F7FA88}" presName="hierRoot2" presStyleCnt="0">
        <dgm:presLayoutVars>
          <dgm:hierBranch val="init"/>
        </dgm:presLayoutVars>
      </dgm:prSet>
      <dgm:spPr/>
    </dgm:pt>
    <dgm:pt modelId="{9004280B-B1D0-4378-A8B8-1246769579C8}" type="pres">
      <dgm:prSet presAssocID="{C123E8F7-4EB0-4F94-B7B0-C9FD83F7FA88}" presName="rootComposite" presStyleCnt="0"/>
      <dgm:spPr/>
    </dgm:pt>
    <dgm:pt modelId="{BD241D0F-32B6-4DF4-9AE5-FF6F38057563}" type="pres">
      <dgm:prSet presAssocID="{C123E8F7-4EB0-4F94-B7B0-C9FD83F7FA88}" presName="rootText" presStyleLbl="node2" presStyleIdx="3" presStyleCnt="4">
        <dgm:presLayoutVars>
          <dgm:chPref val="3"/>
        </dgm:presLayoutVars>
      </dgm:prSet>
      <dgm:spPr/>
    </dgm:pt>
    <dgm:pt modelId="{21550E8E-134F-4D16-B5FD-C3FF70DE14E1}" type="pres">
      <dgm:prSet presAssocID="{C123E8F7-4EB0-4F94-B7B0-C9FD83F7FA88}" presName="rootConnector" presStyleLbl="node2" presStyleIdx="3" presStyleCnt="4"/>
      <dgm:spPr/>
    </dgm:pt>
    <dgm:pt modelId="{27F2FE3E-4DB1-4A76-B95A-DBD23494EF45}" type="pres">
      <dgm:prSet presAssocID="{C123E8F7-4EB0-4F94-B7B0-C9FD83F7FA88}" presName="hierChild4" presStyleCnt="0"/>
      <dgm:spPr/>
    </dgm:pt>
    <dgm:pt modelId="{66108709-BBA4-434A-A657-E3F322136099}" type="pres">
      <dgm:prSet presAssocID="{C123E8F7-4EB0-4F94-B7B0-C9FD83F7FA88}" presName="hierChild5" presStyleCnt="0"/>
      <dgm:spPr/>
    </dgm:pt>
    <dgm:pt modelId="{6C1B6D5C-B881-418F-9270-7850F816311A}" type="pres">
      <dgm:prSet presAssocID="{CDE033B7-4EFC-4041-BBBA-85E81EE02094}" presName="hierChild3" presStyleCnt="0"/>
      <dgm:spPr/>
    </dgm:pt>
  </dgm:ptLst>
  <dgm:cxnLst>
    <dgm:cxn modelId="{F9F5E023-3A63-43A1-8D20-8DC496D47DF3}" srcId="{CDE033B7-4EFC-4041-BBBA-85E81EE02094}" destId="{12B98FDF-516A-4E57-9914-7BD360026D11}" srcOrd="1" destOrd="0" parTransId="{43310D53-2F28-4026-A640-66329E8A2DB0}" sibTransId="{916D169E-D8AA-41BC-89FB-604A09A7D413}"/>
    <dgm:cxn modelId="{2507442A-1E90-478A-9C6E-07BE797A3E3C}" type="presOf" srcId="{CDE033B7-4EFC-4041-BBBA-85E81EE02094}" destId="{C4F2CD96-D8C5-4CFD-83DD-B55AF8D425C0}" srcOrd="0" destOrd="0" presId="urn:microsoft.com/office/officeart/2005/8/layout/orgChart1"/>
    <dgm:cxn modelId="{69D9FE2A-AFEF-4590-9BC1-9DA0AA3DB6E4}" type="presOf" srcId="{12B98FDF-516A-4E57-9914-7BD360026D11}" destId="{D8D2E460-A69B-4A8C-91BA-F85D4550D86E}" srcOrd="0" destOrd="0" presId="urn:microsoft.com/office/officeart/2005/8/layout/orgChart1"/>
    <dgm:cxn modelId="{15E54E33-E3A5-4A17-8719-B059B6A916A7}" srcId="{CDE033B7-4EFC-4041-BBBA-85E81EE02094}" destId="{EAD520E8-A104-4413-9AE9-36EF4AD761E5}" srcOrd="0" destOrd="0" parTransId="{1B65239B-2425-46F1-B066-4C66F536B16D}" sibTransId="{27845F97-944A-4EDE-B939-49ABAC9148AB}"/>
    <dgm:cxn modelId="{C05FBD66-64D4-4506-B7BC-2A41809B0C07}" type="presOf" srcId="{12B98FDF-516A-4E57-9914-7BD360026D11}" destId="{41690621-1E42-4F56-B33E-8981F76E927D}" srcOrd="1" destOrd="0" presId="urn:microsoft.com/office/officeart/2005/8/layout/orgChart1"/>
    <dgm:cxn modelId="{4394074C-F107-468A-B9BA-A417013CB47F}" type="presOf" srcId="{C123E8F7-4EB0-4F94-B7B0-C9FD83F7FA88}" destId="{21550E8E-134F-4D16-B5FD-C3FF70DE14E1}" srcOrd="1" destOrd="0" presId="urn:microsoft.com/office/officeart/2005/8/layout/orgChart1"/>
    <dgm:cxn modelId="{9D99BA74-EE9C-496F-B306-592A88F9746C}" type="presOf" srcId="{1B65239B-2425-46F1-B066-4C66F536B16D}" destId="{8DE05B03-F06A-4F3A-9F21-5B78671B5092}" srcOrd="0" destOrd="0" presId="urn:microsoft.com/office/officeart/2005/8/layout/orgChart1"/>
    <dgm:cxn modelId="{0FE80C59-2110-4422-8EF7-32DF2DCDFC5B}" srcId="{CDE033B7-4EFC-4041-BBBA-85E81EE02094}" destId="{C123E8F7-4EB0-4F94-B7B0-C9FD83F7FA88}" srcOrd="3" destOrd="0" parTransId="{EDFC3204-8F84-40FF-8E4D-A46A57B639E6}" sibTransId="{979B8A81-830E-4BC0-A513-D27425ED71C5}"/>
    <dgm:cxn modelId="{E263E859-4172-4A2D-A662-AF8B325B69E2}" type="presOf" srcId="{EAD520E8-A104-4413-9AE9-36EF4AD761E5}" destId="{9427FAC5-5A19-44FF-9E65-F8A9CA3DAA91}" srcOrd="1" destOrd="0" presId="urn:microsoft.com/office/officeart/2005/8/layout/orgChart1"/>
    <dgm:cxn modelId="{05287687-BFFD-49DD-8D7E-1DF6B7D9871A}" type="presOf" srcId="{43310D53-2F28-4026-A640-66329E8A2DB0}" destId="{DFDFC09C-D0AB-48D9-A8B5-04BF796E3E72}" srcOrd="0" destOrd="0" presId="urn:microsoft.com/office/officeart/2005/8/layout/orgChart1"/>
    <dgm:cxn modelId="{BE81F189-3D2C-4B95-97DD-5DCFA106C9A3}" srcId="{CDE033B7-4EFC-4041-BBBA-85E81EE02094}" destId="{B5D80664-9C1D-47A8-BE93-EF0EB7F3711E}" srcOrd="2" destOrd="0" parTransId="{8DD773C8-B6BC-40F6-9163-13350ECCA5F4}" sibTransId="{0CEB0645-3937-4EA9-B8DB-D85C5E695F89}"/>
    <dgm:cxn modelId="{B4EFDC96-2452-4022-AC56-4E196A232342}" srcId="{4671F59B-3DC7-4C47-8BD3-B0DF6D69D926}" destId="{CDE033B7-4EFC-4041-BBBA-85E81EE02094}" srcOrd="0" destOrd="0" parTransId="{61807557-60F0-4406-98B4-BB69C58A4339}" sibTransId="{4E525EB7-1EA5-4DB8-8049-2BC7FAF27325}"/>
    <dgm:cxn modelId="{6CE580A3-61D2-47AB-A228-29295CE55138}" type="presOf" srcId="{8DD773C8-B6BC-40F6-9163-13350ECCA5F4}" destId="{13609259-941A-4FB5-A5D3-1D6A75DBE255}" srcOrd="0" destOrd="0" presId="urn:microsoft.com/office/officeart/2005/8/layout/orgChart1"/>
    <dgm:cxn modelId="{2D961CAA-D629-4B34-BB3C-6CEDB1A3BB5B}" type="presOf" srcId="{EDFC3204-8F84-40FF-8E4D-A46A57B639E6}" destId="{D20C1330-9E1C-46F8-9308-136FC0E5741D}" srcOrd="0" destOrd="0" presId="urn:microsoft.com/office/officeart/2005/8/layout/orgChart1"/>
    <dgm:cxn modelId="{2BE264AF-B2C5-41B7-8DC4-590AB3A5358A}" type="presOf" srcId="{CDE033B7-4EFC-4041-BBBA-85E81EE02094}" destId="{F889FCE6-FCD5-4EFF-A9B4-B8165D38A057}" srcOrd="1" destOrd="0" presId="urn:microsoft.com/office/officeart/2005/8/layout/orgChart1"/>
    <dgm:cxn modelId="{3C5EBCCA-BCBB-41EF-A052-B3962BB62750}" type="presOf" srcId="{B5D80664-9C1D-47A8-BE93-EF0EB7F3711E}" destId="{5296FEEC-08A5-4585-8AF3-54A25C55E0F1}" srcOrd="0" destOrd="0" presId="urn:microsoft.com/office/officeart/2005/8/layout/orgChart1"/>
    <dgm:cxn modelId="{C88075D6-9FBF-4AD2-BE5E-1AFA86037B61}" type="presOf" srcId="{C123E8F7-4EB0-4F94-B7B0-C9FD83F7FA88}" destId="{BD241D0F-32B6-4DF4-9AE5-FF6F38057563}" srcOrd="0" destOrd="0" presId="urn:microsoft.com/office/officeart/2005/8/layout/orgChart1"/>
    <dgm:cxn modelId="{129C4DDC-F3CA-4ECE-B98A-C207F3D10C89}" type="presOf" srcId="{EAD520E8-A104-4413-9AE9-36EF4AD761E5}" destId="{4CC93CE6-CDD3-4B73-BCB6-1B8FFEAAF3CE}" srcOrd="0" destOrd="0" presId="urn:microsoft.com/office/officeart/2005/8/layout/orgChart1"/>
    <dgm:cxn modelId="{76A3E1FD-7914-47B6-8051-4DB5CC910801}" type="presOf" srcId="{B5D80664-9C1D-47A8-BE93-EF0EB7F3711E}" destId="{91837ED8-3271-472D-BC2F-A7BC149C45BF}" srcOrd="1" destOrd="0" presId="urn:microsoft.com/office/officeart/2005/8/layout/orgChart1"/>
    <dgm:cxn modelId="{3897D9FE-9BBF-4E15-BC20-F54682F5A4FB}" type="presOf" srcId="{4671F59B-3DC7-4C47-8BD3-B0DF6D69D926}" destId="{596B4709-B5BC-4EDC-AD0E-5BF87B77BDC1}" srcOrd="0" destOrd="0" presId="urn:microsoft.com/office/officeart/2005/8/layout/orgChart1"/>
    <dgm:cxn modelId="{8314D13D-AF69-4BE1-8B1F-B43B4E3B13EB}" type="presParOf" srcId="{596B4709-B5BC-4EDC-AD0E-5BF87B77BDC1}" destId="{DA8AEC0A-C120-411C-B536-13906E7C94CA}" srcOrd="0" destOrd="0" presId="urn:microsoft.com/office/officeart/2005/8/layout/orgChart1"/>
    <dgm:cxn modelId="{59955186-8DD2-41AD-BDE6-1217B15A0876}" type="presParOf" srcId="{DA8AEC0A-C120-411C-B536-13906E7C94CA}" destId="{D9F5CA68-FAB8-461C-92D9-5606E66CB0EF}" srcOrd="0" destOrd="0" presId="urn:microsoft.com/office/officeart/2005/8/layout/orgChart1"/>
    <dgm:cxn modelId="{89BE6376-9803-48DA-A2ED-038916D54D41}" type="presParOf" srcId="{D9F5CA68-FAB8-461C-92D9-5606E66CB0EF}" destId="{C4F2CD96-D8C5-4CFD-83DD-B55AF8D425C0}" srcOrd="0" destOrd="0" presId="urn:microsoft.com/office/officeart/2005/8/layout/orgChart1"/>
    <dgm:cxn modelId="{D55146C4-8C3E-402C-A37A-9503041D5F58}" type="presParOf" srcId="{D9F5CA68-FAB8-461C-92D9-5606E66CB0EF}" destId="{F889FCE6-FCD5-4EFF-A9B4-B8165D38A057}" srcOrd="1" destOrd="0" presId="urn:microsoft.com/office/officeart/2005/8/layout/orgChart1"/>
    <dgm:cxn modelId="{190ECA86-6317-4D66-B816-94EF489FD38E}" type="presParOf" srcId="{DA8AEC0A-C120-411C-B536-13906E7C94CA}" destId="{E7006365-44E6-467A-940C-FE0511C66B8E}" srcOrd="1" destOrd="0" presId="urn:microsoft.com/office/officeart/2005/8/layout/orgChart1"/>
    <dgm:cxn modelId="{397AC437-2E1A-45DD-BA60-B76020E89471}" type="presParOf" srcId="{E7006365-44E6-467A-940C-FE0511C66B8E}" destId="{8DE05B03-F06A-4F3A-9F21-5B78671B5092}" srcOrd="0" destOrd="0" presId="urn:microsoft.com/office/officeart/2005/8/layout/orgChart1"/>
    <dgm:cxn modelId="{81F8FFCA-2234-481A-97AF-E495752B46FF}" type="presParOf" srcId="{E7006365-44E6-467A-940C-FE0511C66B8E}" destId="{1301A381-6D0D-46B5-A35E-31341F21A178}" srcOrd="1" destOrd="0" presId="urn:microsoft.com/office/officeart/2005/8/layout/orgChart1"/>
    <dgm:cxn modelId="{EAC1C64A-87C1-4755-A722-EB2A7072220E}" type="presParOf" srcId="{1301A381-6D0D-46B5-A35E-31341F21A178}" destId="{FE57155B-8824-4149-9828-EAFBB611F5E7}" srcOrd="0" destOrd="0" presId="urn:microsoft.com/office/officeart/2005/8/layout/orgChart1"/>
    <dgm:cxn modelId="{8DB9AE7A-7A4D-46DB-ADA2-13785DE92C5D}" type="presParOf" srcId="{FE57155B-8824-4149-9828-EAFBB611F5E7}" destId="{4CC93CE6-CDD3-4B73-BCB6-1B8FFEAAF3CE}" srcOrd="0" destOrd="0" presId="urn:microsoft.com/office/officeart/2005/8/layout/orgChart1"/>
    <dgm:cxn modelId="{159A01F5-A283-4810-B8D8-25B6E3EF1961}" type="presParOf" srcId="{FE57155B-8824-4149-9828-EAFBB611F5E7}" destId="{9427FAC5-5A19-44FF-9E65-F8A9CA3DAA91}" srcOrd="1" destOrd="0" presId="urn:microsoft.com/office/officeart/2005/8/layout/orgChart1"/>
    <dgm:cxn modelId="{4D75E0D3-F8D2-42BD-8FDB-09AB607F5B1C}" type="presParOf" srcId="{1301A381-6D0D-46B5-A35E-31341F21A178}" destId="{81F61C53-3CC8-49F7-A193-E2D7D071165E}" srcOrd="1" destOrd="0" presId="urn:microsoft.com/office/officeart/2005/8/layout/orgChart1"/>
    <dgm:cxn modelId="{6CD978C0-FA77-4B10-8AA7-9D5741CD7736}" type="presParOf" srcId="{1301A381-6D0D-46B5-A35E-31341F21A178}" destId="{D320CD5D-1F09-4B96-9836-42B5BB8E62AE}" srcOrd="2" destOrd="0" presId="urn:microsoft.com/office/officeart/2005/8/layout/orgChart1"/>
    <dgm:cxn modelId="{A9C41E81-F1F8-4412-86C5-CFE33A0AD715}" type="presParOf" srcId="{E7006365-44E6-467A-940C-FE0511C66B8E}" destId="{DFDFC09C-D0AB-48D9-A8B5-04BF796E3E72}" srcOrd="2" destOrd="0" presId="urn:microsoft.com/office/officeart/2005/8/layout/orgChart1"/>
    <dgm:cxn modelId="{7F9C8A00-8732-4F40-94A3-5F07C2AAA442}" type="presParOf" srcId="{E7006365-44E6-467A-940C-FE0511C66B8E}" destId="{7F4DACBB-20EA-48EE-8F50-F6DF37D43081}" srcOrd="3" destOrd="0" presId="urn:microsoft.com/office/officeart/2005/8/layout/orgChart1"/>
    <dgm:cxn modelId="{EB91D5CF-3329-49F2-9465-9DBD8E264D32}" type="presParOf" srcId="{7F4DACBB-20EA-48EE-8F50-F6DF37D43081}" destId="{5A188D1B-637C-4F0C-A6B7-C03F8174AAD9}" srcOrd="0" destOrd="0" presId="urn:microsoft.com/office/officeart/2005/8/layout/orgChart1"/>
    <dgm:cxn modelId="{0B730EF3-BE36-4E62-AD38-7BD08EFF5574}" type="presParOf" srcId="{5A188D1B-637C-4F0C-A6B7-C03F8174AAD9}" destId="{D8D2E460-A69B-4A8C-91BA-F85D4550D86E}" srcOrd="0" destOrd="0" presId="urn:microsoft.com/office/officeart/2005/8/layout/orgChart1"/>
    <dgm:cxn modelId="{D633832F-8C8D-46A7-A8D1-790E772C39FA}" type="presParOf" srcId="{5A188D1B-637C-4F0C-A6B7-C03F8174AAD9}" destId="{41690621-1E42-4F56-B33E-8981F76E927D}" srcOrd="1" destOrd="0" presId="urn:microsoft.com/office/officeart/2005/8/layout/orgChart1"/>
    <dgm:cxn modelId="{C89C4F47-5648-4D35-A19A-91D736BAEC01}" type="presParOf" srcId="{7F4DACBB-20EA-48EE-8F50-F6DF37D43081}" destId="{222575EA-9EC4-4931-A259-068EA060C1CB}" srcOrd="1" destOrd="0" presId="urn:microsoft.com/office/officeart/2005/8/layout/orgChart1"/>
    <dgm:cxn modelId="{EB4905F2-C69C-4165-A826-5455A18F3ABD}" type="presParOf" srcId="{7F4DACBB-20EA-48EE-8F50-F6DF37D43081}" destId="{42F3E5CE-76C5-4DA3-B128-F27D929B4E0E}" srcOrd="2" destOrd="0" presId="urn:microsoft.com/office/officeart/2005/8/layout/orgChart1"/>
    <dgm:cxn modelId="{44C3E8A0-4BF6-4E54-8F84-481D8B31F14C}" type="presParOf" srcId="{E7006365-44E6-467A-940C-FE0511C66B8E}" destId="{13609259-941A-4FB5-A5D3-1D6A75DBE255}" srcOrd="4" destOrd="0" presId="urn:microsoft.com/office/officeart/2005/8/layout/orgChart1"/>
    <dgm:cxn modelId="{DEE70852-C1A0-4B9E-8075-346E515569F0}" type="presParOf" srcId="{E7006365-44E6-467A-940C-FE0511C66B8E}" destId="{220B34C6-268B-44C7-AA1C-1B47E0281958}" srcOrd="5" destOrd="0" presId="urn:microsoft.com/office/officeart/2005/8/layout/orgChart1"/>
    <dgm:cxn modelId="{1C64B662-33DB-4233-8564-4374C5C932B0}" type="presParOf" srcId="{220B34C6-268B-44C7-AA1C-1B47E0281958}" destId="{26685B2C-C90D-4E0B-9168-CEDA6C3BF821}" srcOrd="0" destOrd="0" presId="urn:microsoft.com/office/officeart/2005/8/layout/orgChart1"/>
    <dgm:cxn modelId="{6063F155-245E-48EE-A6B9-7B86A9584774}" type="presParOf" srcId="{26685B2C-C90D-4E0B-9168-CEDA6C3BF821}" destId="{5296FEEC-08A5-4585-8AF3-54A25C55E0F1}" srcOrd="0" destOrd="0" presId="urn:microsoft.com/office/officeart/2005/8/layout/orgChart1"/>
    <dgm:cxn modelId="{B335574F-21C9-427E-96D7-8873C587991E}" type="presParOf" srcId="{26685B2C-C90D-4E0B-9168-CEDA6C3BF821}" destId="{91837ED8-3271-472D-BC2F-A7BC149C45BF}" srcOrd="1" destOrd="0" presId="urn:microsoft.com/office/officeart/2005/8/layout/orgChart1"/>
    <dgm:cxn modelId="{1A891E5F-EB75-4380-B947-5ED27C004D97}" type="presParOf" srcId="{220B34C6-268B-44C7-AA1C-1B47E0281958}" destId="{6188F007-B3AD-4034-807A-B4528507D65A}" srcOrd="1" destOrd="0" presId="urn:microsoft.com/office/officeart/2005/8/layout/orgChart1"/>
    <dgm:cxn modelId="{6CCB3EE3-15D8-43FE-B891-65574B1D9B52}" type="presParOf" srcId="{220B34C6-268B-44C7-AA1C-1B47E0281958}" destId="{A623F91F-4F57-4BBF-AFF4-8D76A134EC72}" srcOrd="2" destOrd="0" presId="urn:microsoft.com/office/officeart/2005/8/layout/orgChart1"/>
    <dgm:cxn modelId="{254C9ADB-98CE-4EEC-BF5A-BA5D3D66889C}" type="presParOf" srcId="{E7006365-44E6-467A-940C-FE0511C66B8E}" destId="{D20C1330-9E1C-46F8-9308-136FC0E5741D}" srcOrd="6" destOrd="0" presId="urn:microsoft.com/office/officeart/2005/8/layout/orgChart1"/>
    <dgm:cxn modelId="{AF3BDAE1-5003-4650-96D8-3158004E0F30}" type="presParOf" srcId="{E7006365-44E6-467A-940C-FE0511C66B8E}" destId="{2A37EC00-82F2-410D-B4A4-F596EEB9B28C}" srcOrd="7" destOrd="0" presId="urn:microsoft.com/office/officeart/2005/8/layout/orgChart1"/>
    <dgm:cxn modelId="{01E4DB20-45ED-42A5-8172-34243DDD83AA}" type="presParOf" srcId="{2A37EC00-82F2-410D-B4A4-F596EEB9B28C}" destId="{9004280B-B1D0-4378-A8B8-1246769579C8}" srcOrd="0" destOrd="0" presId="urn:microsoft.com/office/officeart/2005/8/layout/orgChart1"/>
    <dgm:cxn modelId="{53B411FB-2891-4409-8EA8-BCBCFA45412B}" type="presParOf" srcId="{9004280B-B1D0-4378-A8B8-1246769579C8}" destId="{BD241D0F-32B6-4DF4-9AE5-FF6F38057563}" srcOrd="0" destOrd="0" presId="urn:microsoft.com/office/officeart/2005/8/layout/orgChart1"/>
    <dgm:cxn modelId="{2518A8E2-BA2C-4985-BF8C-F42785BE282F}" type="presParOf" srcId="{9004280B-B1D0-4378-A8B8-1246769579C8}" destId="{21550E8E-134F-4D16-B5FD-C3FF70DE14E1}" srcOrd="1" destOrd="0" presId="urn:microsoft.com/office/officeart/2005/8/layout/orgChart1"/>
    <dgm:cxn modelId="{F7C143E0-DA55-4614-9378-9DFD26EF9562}" type="presParOf" srcId="{2A37EC00-82F2-410D-B4A4-F596EEB9B28C}" destId="{27F2FE3E-4DB1-4A76-B95A-DBD23494EF45}" srcOrd="1" destOrd="0" presId="urn:microsoft.com/office/officeart/2005/8/layout/orgChart1"/>
    <dgm:cxn modelId="{689A0B6D-3E98-45C3-B90E-4CA9629B7BA7}" type="presParOf" srcId="{2A37EC00-82F2-410D-B4A4-F596EEB9B28C}" destId="{66108709-BBA4-434A-A657-E3F322136099}" srcOrd="2" destOrd="0" presId="urn:microsoft.com/office/officeart/2005/8/layout/orgChart1"/>
    <dgm:cxn modelId="{206FFD18-685E-4AAD-8DB5-ACCC6285B8EF}" type="presParOf" srcId="{DA8AEC0A-C120-411C-B536-13906E7C94CA}" destId="{6C1B6D5C-B881-418F-9270-7850F816311A}"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8413C5C-F0BC-429E-A0CB-C4222C1E0B6B}"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de-DE"/>
        </a:p>
      </dgm:t>
    </dgm:pt>
    <dgm:pt modelId="{D7ADF57A-A561-4F2E-B7E9-D30B72A454E2}">
      <dgm:prSet/>
      <dgm:spPr/>
      <dgm:t>
        <a:bodyPr/>
        <a:lstStyle/>
        <a:p>
          <a:r>
            <a:rPr lang="de-DE" dirty="0"/>
            <a:t>Das Thema ist in vielen Vereinen angekommen.</a:t>
          </a:r>
        </a:p>
      </dgm:t>
    </dgm:pt>
    <dgm:pt modelId="{224D3BF4-6CB0-43EC-B3FC-3633DADD7D5D}" type="parTrans" cxnId="{C79E057B-EBC8-4C2B-B4D6-0211CAA084FB}">
      <dgm:prSet/>
      <dgm:spPr/>
      <dgm:t>
        <a:bodyPr/>
        <a:lstStyle/>
        <a:p>
          <a:endParaRPr lang="de-DE"/>
        </a:p>
      </dgm:t>
    </dgm:pt>
    <dgm:pt modelId="{278DBC29-782C-4826-B166-4F0C39AC5BF0}" type="sibTrans" cxnId="{C79E057B-EBC8-4C2B-B4D6-0211CAA084FB}">
      <dgm:prSet/>
      <dgm:spPr/>
      <dgm:t>
        <a:bodyPr/>
        <a:lstStyle/>
        <a:p>
          <a:endParaRPr lang="de-DE"/>
        </a:p>
      </dgm:t>
    </dgm:pt>
    <dgm:pt modelId="{FEC915AD-9249-4D90-BBBF-99940FC4DFB1}">
      <dgm:prSet/>
      <dgm:spPr/>
      <dgm:t>
        <a:bodyPr/>
        <a:lstStyle/>
        <a:p>
          <a:r>
            <a:rPr lang="de-DE" b="0" i="0" baseline="0" dirty="0"/>
            <a:t>Viele Vereine digitalisieren vorrangig einzelne Bereiche.</a:t>
          </a:r>
          <a:endParaRPr lang="de-DE" dirty="0"/>
        </a:p>
      </dgm:t>
    </dgm:pt>
    <dgm:pt modelId="{716B2776-5C32-4A06-A631-84A2ECAC3189}" type="parTrans" cxnId="{50594987-B1CE-46E2-8949-46B710E53112}">
      <dgm:prSet/>
      <dgm:spPr/>
      <dgm:t>
        <a:bodyPr/>
        <a:lstStyle/>
        <a:p>
          <a:endParaRPr lang="de-DE"/>
        </a:p>
      </dgm:t>
    </dgm:pt>
    <dgm:pt modelId="{EDD4D01F-1F7A-4752-8E23-43C4771DA68D}" type="sibTrans" cxnId="{50594987-B1CE-46E2-8949-46B710E53112}">
      <dgm:prSet/>
      <dgm:spPr/>
      <dgm:t>
        <a:bodyPr/>
        <a:lstStyle/>
        <a:p>
          <a:endParaRPr lang="de-DE"/>
        </a:p>
      </dgm:t>
    </dgm:pt>
    <dgm:pt modelId="{6A2E9FE9-930D-47DE-80A4-937CDD552B6B}">
      <dgm:prSet/>
      <dgm:spPr/>
      <dgm:t>
        <a:bodyPr/>
        <a:lstStyle/>
        <a:p>
          <a:r>
            <a:rPr lang="de-DE" b="0" i="0" baseline="0" dirty="0"/>
            <a:t>Langfristige Strategien sind schwer zu planen und umzusetzen.</a:t>
          </a:r>
          <a:endParaRPr lang="de-DE" dirty="0"/>
        </a:p>
      </dgm:t>
    </dgm:pt>
    <dgm:pt modelId="{B5EEECF7-AD3C-4089-A40C-CA80711A2044}" type="parTrans" cxnId="{BF6CD63A-EA47-4EA0-9F4B-10021D141363}">
      <dgm:prSet/>
      <dgm:spPr/>
      <dgm:t>
        <a:bodyPr/>
        <a:lstStyle/>
        <a:p>
          <a:endParaRPr lang="de-DE"/>
        </a:p>
      </dgm:t>
    </dgm:pt>
    <dgm:pt modelId="{F6C7B641-ED29-4244-8F90-4BF87897052D}" type="sibTrans" cxnId="{BF6CD63A-EA47-4EA0-9F4B-10021D141363}">
      <dgm:prSet/>
      <dgm:spPr/>
      <dgm:t>
        <a:bodyPr/>
        <a:lstStyle/>
        <a:p>
          <a:endParaRPr lang="de-DE"/>
        </a:p>
      </dgm:t>
    </dgm:pt>
    <dgm:pt modelId="{E10453F1-37B2-4380-86EE-311038F60F60}">
      <dgm:prSet/>
      <dgm:spPr/>
      <dgm:t>
        <a:bodyPr/>
        <a:lstStyle/>
        <a:p>
          <a:r>
            <a:rPr lang="de-DE" b="0" i="0" baseline="0" dirty="0"/>
            <a:t>Ein Generationenwechsel im Vorstandsteam beeinflusst die Entwicklung.</a:t>
          </a:r>
          <a:endParaRPr lang="de-DE" dirty="0"/>
        </a:p>
      </dgm:t>
    </dgm:pt>
    <dgm:pt modelId="{5B70F90C-DCEC-48B2-B199-ABD974F588B4}" type="parTrans" cxnId="{3D770BF2-3257-459C-B783-76B65620AD29}">
      <dgm:prSet/>
      <dgm:spPr/>
      <dgm:t>
        <a:bodyPr/>
        <a:lstStyle/>
        <a:p>
          <a:endParaRPr lang="de-DE"/>
        </a:p>
      </dgm:t>
    </dgm:pt>
    <dgm:pt modelId="{0AD5CECF-6586-4ABF-894C-79DC1AF19FC1}" type="sibTrans" cxnId="{3D770BF2-3257-459C-B783-76B65620AD29}">
      <dgm:prSet/>
      <dgm:spPr/>
      <dgm:t>
        <a:bodyPr/>
        <a:lstStyle/>
        <a:p>
          <a:endParaRPr lang="de-DE"/>
        </a:p>
      </dgm:t>
    </dgm:pt>
    <dgm:pt modelId="{B2A3E8FC-1A83-40DB-ADF8-1723ECBD0C88}">
      <dgm:prSet/>
      <dgm:spPr/>
      <dgm:t>
        <a:bodyPr/>
        <a:lstStyle/>
        <a:p>
          <a:r>
            <a:rPr lang="de-DE" b="0" i="0" baseline="0" dirty="0"/>
            <a:t>Größere Vereine sind häufig schon weiter als kleinere und haben andere teils umfassendere Ansprüche an Software.</a:t>
          </a:r>
          <a:endParaRPr lang="de-DE" dirty="0"/>
        </a:p>
      </dgm:t>
    </dgm:pt>
    <dgm:pt modelId="{0F2DC7AF-CE60-4A65-9B0D-EB7DF30039D1}" type="parTrans" cxnId="{04EE364A-FAF3-4D35-B2E4-D0EC4F4287DF}">
      <dgm:prSet/>
      <dgm:spPr/>
      <dgm:t>
        <a:bodyPr/>
        <a:lstStyle/>
        <a:p>
          <a:endParaRPr lang="de-DE"/>
        </a:p>
      </dgm:t>
    </dgm:pt>
    <dgm:pt modelId="{91AF90D8-23B3-441A-A867-7C42129276A9}" type="sibTrans" cxnId="{04EE364A-FAF3-4D35-B2E4-D0EC4F4287DF}">
      <dgm:prSet/>
      <dgm:spPr/>
      <dgm:t>
        <a:bodyPr/>
        <a:lstStyle/>
        <a:p>
          <a:endParaRPr lang="de-DE"/>
        </a:p>
      </dgm:t>
    </dgm:pt>
    <dgm:pt modelId="{732D8677-71AA-45B7-AA33-F1E7599C3098}">
      <dgm:prSet/>
      <dgm:spPr/>
      <dgm:t>
        <a:bodyPr/>
        <a:lstStyle/>
        <a:p>
          <a:r>
            <a:rPr lang="de-DE" b="0" i="0" baseline="0" dirty="0"/>
            <a:t>Der Stand ist sehr unterschiedlich.</a:t>
          </a:r>
          <a:endParaRPr lang="de-DE" dirty="0"/>
        </a:p>
      </dgm:t>
    </dgm:pt>
    <dgm:pt modelId="{37C9277C-048C-4CE3-A10A-37C5601F2728}" type="parTrans" cxnId="{EA39B7D2-AAAD-4B60-9454-F576208882C6}">
      <dgm:prSet/>
      <dgm:spPr/>
      <dgm:t>
        <a:bodyPr/>
        <a:lstStyle/>
        <a:p>
          <a:endParaRPr lang="de-DE"/>
        </a:p>
      </dgm:t>
    </dgm:pt>
    <dgm:pt modelId="{22AAA951-1877-4E63-B335-7C6620EB5902}" type="sibTrans" cxnId="{EA39B7D2-AAAD-4B60-9454-F576208882C6}">
      <dgm:prSet/>
      <dgm:spPr/>
      <dgm:t>
        <a:bodyPr/>
        <a:lstStyle/>
        <a:p>
          <a:endParaRPr lang="de-DE"/>
        </a:p>
      </dgm:t>
    </dgm:pt>
    <dgm:pt modelId="{8A3B776D-49A0-4D85-B49B-072B1774BD1B}" type="pres">
      <dgm:prSet presAssocID="{78413C5C-F0BC-429E-A0CB-C4222C1E0B6B}" presName="diagram" presStyleCnt="0">
        <dgm:presLayoutVars>
          <dgm:dir/>
          <dgm:resizeHandles val="exact"/>
        </dgm:presLayoutVars>
      </dgm:prSet>
      <dgm:spPr/>
    </dgm:pt>
    <dgm:pt modelId="{E212F834-F885-44D4-AE5C-C2702C20C88A}" type="pres">
      <dgm:prSet presAssocID="{732D8677-71AA-45B7-AA33-F1E7599C3098}" presName="node" presStyleLbl="node1" presStyleIdx="0" presStyleCnt="6">
        <dgm:presLayoutVars>
          <dgm:bulletEnabled val="1"/>
        </dgm:presLayoutVars>
      </dgm:prSet>
      <dgm:spPr/>
    </dgm:pt>
    <dgm:pt modelId="{1384D52A-3913-4533-8536-CADFA8DEB028}" type="pres">
      <dgm:prSet presAssocID="{22AAA951-1877-4E63-B335-7C6620EB5902}" presName="sibTrans" presStyleCnt="0"/>
      <dgm:spPr/>
    </dgm:pt>
    <dgm:pt modelId="{920641D1-11C1-46A9-A68D-ED60A826D5E2}" type="pres">
      <dgm:prSet presAssocID="{D7ADF57A-A561-4F2E-B7E9-D30B72A454E2}" presName="node" presStyleLbl="node1" presStyleIdx="1" presStyleCnt="6">
        <dgm:presLayoutVars>
          <dgm:bulletEnabled val="1"/>
        </dgm:presLayoutVars>
      </dgm:prSet>
      <dgm:spPr/>
    </dgm:pt>
    <dgm:pt modelId="{0C02CEA9-4923-4260-BEAB-1F56E304994A}" type="pres">
      <dgm:prSet presAssocID="{278DBC29-782C-4826-B166-4F0C39AC5BF0}" presName="sibTrans" presStyleCnt="0"/>
      <dgm:spPr/>
    </dgm:pt>
    <dgm:pt modelId="{9C7D9A7C-4B09-4F9C-B475-EC7F7EDBB79C}" type="pres">
      <dgm:prSet presAssocID="{FEC915AD-9249-4D90-BBBF-99940FC4DFB1}" presName="node" presStyleLbl="node1" presStyleIdx="2" presStyleCnt="6">
        <dgm:presLayoutVars>
          <dgm:bulletEnabled val="1"/>
        </dgm:presLayoutVars>
      </dgm:prSet>
      <dgm:spPr/>
    </dgm:pt>
    <dgm:pt modelId="{6C035D4E-E4A8-484E-9409-4ED5A09C28C1}" type="pres">
      <dgm:prSet presAssocID="{EDD4D01F-1F7A-4752-8E23-43C4771DA68D}" presName="sibTrans" presStyleCnt="0"/>
      <dgm:spPr/>
    </dgm:pt>
    <dgm:pt modelId="{1211C8CC-F34F-4B7C-9DB6-111333EF8A2A}" type="pres">
      <dgm:prSet presAssocID="{6A2E9FE9-930D-47DE-80A4-937CDD552B6B}" presName="node" presStyleLbl="node1" presStyleIdx="3" presStyleCnt="6">
        <dgm:presLayoutVars>
          <dgm:bulletEnabled val="1"/>
        </dgm:presLayoutVars>
      </dgm:prSet>
      <dgm:spPr/>
    </dgm:pt>
    <dgm:pt modelId="{703CA9E4-E283-4D6A-88F0-E0A30363755F}" type="pres">
      <dgm:prSet presAssocID="{F6C7B641-ED29-4244-8F90-4BF87897052D}" presName="sibTrans" presStyleCnt="0"/>
      <dgm:spPr/>
    </dgm:pt>
    <dgm:pt modelId="{99B04A7C-82AD-40ED-AA5C-C94370144EF1}" type="pres">
      <dgm:prSet presAssocID="{E10453F1-37B2-4380-86EE-311038F60F60}" presName="node" presStyleLbl="node1" presStyleIdx="4" presStyleCnt="6">
        <dgm:presLayoutVars>
          <dgm:bulletEnabled val="1"/>
        </dgm:presLayoutVars>
      </dgm:prSet>
      <dgm:spPr/>
    </dgm:pt>
    <dgm:pt modelId="{6D13875E-1BC7-414C-A068-5D0FAB48C226}" type="pres">
      <dgm:prSet presAssocID="{0AD5CECF-6586-4ABF-894C-79DC1AF19FC1}" presName="sibTrans" presStyleCnt="0"/>
      <dgm:spPr/>
    </dgm:pt>
    <dgm:pt modelId="{23BC8610-40D4-412A-A88D-77E9E487778F}" type="pres">
      <dgm:prSet presAssocID="{B2A3E8FC-1A83-40DB-ADF8-1723ECBD0C88}" presName="node" presStyleLbl="node1" presStyleIdx="5" presStyleCnt="6">
        <dgm:presLayoutVars>
          <dgm:bulletEnabled val="1"/>
        </dgm:presLayoutVars>
      </dgm:prSet>
      <dgm:spPr/>
    </dgm:pt>
  </dgm:ptLst>
  <dgm:cxnLst>
    <dgm:cxn modelId="{0CEE3737-C990-4AAF-A226-BF5CDEDFF6CE}" type="presOf" srcId="{B2A3E8FC-1A83-40DB-ADF8-1723ECBD0C88}" destId="{23BC8610-40D4-412A-A88D-77E9E487778F}" srcOrd="0" destOrd="0" presId="urn:microsoft.com/office/officeart/2005/8/layout/default"/>
    <dgm:cxn modelId="{BF6CD63A-EA47-4EA0-9F4B-10021D141363}" srcId="{78413C5C-F0BC-429E-A0CB-C4222C1E0B6B}" destId="{6A2E9FE9-930D-47DE-80A4-937CDD552B6B}" srcOrd="3" destOrd="0" parTransId="{B5EEECF7-AD3C-4089-A40C-CA80711A2044}" sibTransId="{F6C7B641-ED29-4244-8F90-4BF87897052D}"/>
    <dgm:cxn modelId="{04EE364A-FAF3-4D35-B2E4-D0EC4F4287DF}" srcId="{78413C5C-F0BC-429E-A0CB-C4222C1E0B6B}" destId="{B2A3E8FC-1A83-40DB-ADF8-1723ECBD0C88}" srcOrd="5" destOrd="0" parTransId="{0F2DC7AF-CE60-4A65-9B0D-EB7DF30039D1}" sibTransId="{91AF90D8-23B3-441A-A867-7C42129276A9}"/>
    <dgm:cxn modelId="{FB17A359-BE19-4992-901F-000675FC5224}" type="presOf" srcId="{732D8677-71AA-45B7-AA33-F1E7599C3098}" destId="{E212F834-F885-44D4-AE5C-C2702C20C88A}" srcOrd="0" destOrd="0" presId="urn:microsoft.com/office/officeart/2005/8/layout/default"/>
    <dgm:cxn modelId="{C79E057B-EBC8-4C2B-B4D6-0211CAA084FB}" srcId="{78413C5C-F0BC-429E-A0CB-C4222C1E0B6B}" destId="{D7ADF57A-A561-4F2E-B7E9-D30B72A454E2}" srcOrd="1" destOrd="0" parTransId="{224D3BF4-6CB0-43EC-B3FC-3633DADD7D5D}" sibTransId="{278DBC29-782C-4826-B166-4F0C39AC5BF0}"/>
    <dgm:cxn modelId="{50594987-B1CE-46E2-8949-46B710E53112}" srcId="{78413C5C-F0BC-429E-A0CB-C4222C1E0B6B}" destId="{FEC915AD-9249-4D90-BBBF-99940FC4DFB1}" srcOrd="2" destOrd="0" parTransId="{716B2776-5C32-4A06-A631-84A2ECAC3189}" sibTransId="{EDD4D01F-1F7A-4752-8E23-43C4771DA68D}"/>
    <dgm:cxn modelId="{0692979D-5292-4488-AD17-C690AC161C2C}" type="presOf" srcId="{D7ADF57A-A561-4F2E-B7E9-D30B72A454E2}" destId="{920641D1-11C1-46A9-A68D-ED60A826D5E2}" srcOrd="0" destOrd="0" presId="urn:microsoft.com/office/officeart/2005/8/layout/default"/>
    <dgm:cxn modelId="{506B23A1-BB5C-4BAD-8B79-6B5CF9E224E4}" type="presOf" srcId="{FEC915AD-9249-4D90-BBBF-99940FC4DFB1}" destId="{9C7D9A7C-4B09-4F9C-B475-EC7F7EDBB79C}" srcOrd="0" destOrd="0" presId="urn:microsoft.com/office/officeart/2005/8/layout/default"/>
    <dgm:cxn modelId="{5F7C5EBF-931D-43CE-A3AF-0239C9ED357F}" type="presOf" srcId="{6A2E9FE9-930D-47DE-80A4-937CDD552B6B}" destId="{1211C8CC-F34F-4B7C-9DB6-111333EF8A2A}" srcOrd="0" destOrd="0" presId="urn:microsoft.com/office/officeart/2005/8/layout/default"/>
    <dgm:cxn modelId="{EA39B7D2-AAAD-4B60-9454-F576208882C6}" srcId="{78413C5C-F0BC-429E-A0CB-C4222C1E0B6B}" destId="{732D8677-71AA-45B7-AA33-F1E7599C3098}" srcOrd="0" destOrd="0" parTransId="{37C9277C-048C-4CE3-A10A-37C5601F2728}" sibTransId="{22AAA951-1877-4E63-B335-7C6620EB5902}"/>
    <dgm:cxn modelId="{CE1155D3-FB14-416A-87A2-D0E0E59A5A5C}" type="presOf" srcId="{E10453F1-37B2-4380-86EE-311038F60F60}" destId="{99B04A7C-82AD-40ED-AA5C-C94370144EF1}" srcOrd="0" destOrd="0" presId="urn:microsoft.com/office/officeart/2005/8/layout/default"/>
    <dgm:cxn modelId="{84D331DD-088F-4234-A4C6-6B226CDABCBB}" type="presOf" srcId="{78413C5C-F0BC-429E-A0CB-C4222C1E0B6B}" destId="{8A3B776D-49A0-4D85-B49B-072B1774BD1B}" srcOrd="0" destOrd="0" presId="urn:microsoft.com/office/officeart/2005/8/layout/default"/>
    <dgm:cxn modelId="{3D770BF2-3257-459C-B783-76B65620AD29}" srcId="{78413C5C-F0BC-429E-A0CB-C4222C1E0B6B}" destId="{E10453F1-37B2-4380-86EE-311038F60F60}" srcOrd="4" destOrd="0" parTransId="{5B70F90C-DCEC-48B2-B199-ABD974F588B4}" sibTransId="{0AD5CECF-6586-4ABF-894C-79DC1AF19FC1}"/>
    <dgm:cxn modelId="{7E672459-81C9-4A82-BA9A-9A20E651722A}" type="presParOf" srcId="{8A3B776D-49A0-4D85-B49B-072B1774BD1B}" destId="{E212F834-F885-44D4-AE5C-C2702C20C88A}" srcOrd="0" destOrd="0" presId="urn:microsoft.com/office/officeart/2005/8/layout/default"/>
    <dgm:cxn modelId="{B9978922-7C63-47B0-9448-B71BB3746029}" type="presParOf" srcId="{8A3B776D-49A0-4D85-B49B-072B1774BD1B}" destId="{1384D52A-3913-4533-8536-CADFA8DEB028}" srcOrd="1" destOrd="0" presId="urn:microsoft.com/office/officeart/2005/8/layout/default"/>
    <dgm:cxn modelId="{0EF82849-B424-409B-A87F-1443CFA91DE9}" type="presParOf" srcId="{8A3B776D-49A0-4D85-B49B-072B1774BD1B}" destId="{920641D1-11C1-46A9-A68D-ED60A826D5E2}" srcOrd="2" destOrd="0" presId="urn:microsoft.com/office/officeart/2005/8/layout/default"/>
    <dgm:cxn modelId="{C0D89EEB-71C4-4FC0-B8F2-9A7DAC322E33}" type="presParOf" srcId="{8A3B776D-49A0-4D85-B49B-072B1774BD1B}" destId="{0C02CEA9-4923-4260-BEAB-1F56E304994A}" srcOrd="3" destOrd="0" presId="urn:microsoft.com/office/officeart/2005/8/layout/default"/>
    <dgm:cxn modelId="{C4B2586F-AA81-47AC-AC68-A7BDFBB1609E}" type="presParOf" srcId="{8A3B776D-49A0-4D85-B49B-072B1774BD1B}" destId="{9C7D9A7C-4B09-4F9C-B475-EC7F7EDBB79C}" srcOrd="4" destOrd="0" presId="urn:microsoft.com/office/officeart/2005/8/layout/default"/>
    <dgm:cxn modelId="{13DFC5C5-F180-4D7A-8DF6-8B8CB2B9145B}" type="presParOf" srcId="{8A3B776D-49A0-4D85-B49B-072B1774BD1B}" destId="{6C035D4E-E4A8-484E-9409-4ED5A09C28C1}" srcOrd="5" destOrd="0" presId="urn:microsoft.com/office/officeart/2005/8/layout/default"/>
    <dgm:cxn modelId="{1073D803-E337-4A7F-8D08-686C32F074C4}" type="presParOf" srcId="{8A3B776D-49A0-4D85-B49B-072B1774BD1B}" destId="{1211C8CC-F34F-4B7C-9DB6-111333EF8A2A}" srcOrd="6" destOrd="0" presId="urn:microsoft.com/office/officeart/2005/8/layout/default"/>
    <dgm:cxn modelId="{72CB071D-3D67-4EBD-9ADF-CA49D49F9ADC}" type="presParOf" srcId="{8A3B776D-49A0-4D85-B49B-072B1774BD1B}" destId="{703CA9E4-E283-4D6A-88F0-E0A30363755F}" srcOrd="7" destOrd="0" presId="urn:microsoft.com/office/officeart/2005/8/layout/default"/>
    <dgm:cxn modelId="{78EF500E-2126-407E-8FA5-0591964C80FE}" type="presParOf" srcId="{8A3B776D-49A0-4D85-B49B-072B1774BD1B}" destId="{99B04A7C-82AD-40ED-AA5C-C94370144EF1}" srcOrd="8" destOrd="0" presId="urn:microsoft.com/office/officeart/2005/8/layout/default"/>
    <dgm:cxn modelId="{97B42414-CC6E-44CA-A805-2F1E205AF6B9}" type="presParOf" srcId="{8A3B776D-49A0-4D85-B49B-072B1774BD1B}" destId="{6D13875E-1BC7-414C-A068-5D0FAB48C226}" srcOrd="9" destOrd="0" presId="urn:microsoft.com/office/officeart/2005/8/layout/default"/>
    <dgm:cxn modelId="{479A5FC1-5559-48EF-A6CC-B4D8376C5A2B}" type="presParOf" srcId="{8A3B776D-49A0-4D85-B49B-072B1774BD1B}" destId="{23BC8610-40D4-412A-A88D-77E9E487778F}"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8B0C071-2CB0-40F4-916A-2DE333939592}" type="doc">
      <dgm:prSet loTypeId="urn:microsoft.com/office/officeart/2005/8/layout/vProcess5" loCatId="process" qsTypeId="urn:microsoft.com/office/officeart/2005/8/quickstyle/3d1" qsCatId="3D" csTypeId="urn:microsoft.com/office/officeart/2005/8/colors/colorful1" csCatId="colorful" phldr="1"/>
      <dgm:spPr/>
      <dgm:t>
        <a:bodyPr/>
        <a:lstStyle/>
        <a:p>
          <a:endParaRPr lang="en-US"/>
        </a:p>
      </dgm:t>
    </dgm:pt>
    <dgm:pt modelId="{B8923C2F-9FCB-489C-8117-9C1CB7143750}">
      <dgm:prSet/>
      <dgm:spPr>
        <a:solidFill>
          <a:schemeClr val="accent2"/>
        </a:solidFill>
      </dgm:spPr>
      <dgm:t>
        <a:bodyPr/>
        <a:lstStyle/>
        <a:p>
          <a:r>
            <a:rPr lang="de-DE" dirty="0"/>
            <a:t>„Alle müssen mitmachen, sonst klappt es nicht.“</a:t>
          </a:r>
          <a:endParaRPr lang="en-US" dirty="0"/>
        </a:p>
      </dgm:t>
    </dgm:pt>
    <dgm:pt modelId="{5C667179-0CC1-46CB-A65C-3A042E114ECB}" type="parTrans" cxnId="{F3EF16B0-8B95-4DFA-B36E-81D09E6A4B3B}">
      <dgm:prSet/>
      <dgm:spPr/>
      <dgm:t>
        <a:bodyPr/>
        <a:lstStyle/>
        <a:p>
          <a:endParaRPr lang="en-US"/>
        </a:p>
      </dgm:t>
    </dgm:pt>
    <dgm:pt modelId="{2E1DA432-89B0-4587-A0FE-A087318695EE}" type="sibTrans" cxnId="{F3EF16B0-8B95-4DFA-B36E-81D09E6A4B3B}">
      <dgm:prSet/>
      <dgm:spPr>
        <a:solidFill>
          <a:srgbClr val="005F40">
            <a:alpha val="90000"/>
          </a:srgbClr>
        </a:solidFill>
      </dgm:spPr>
      <dgm:t>
        <a:bodyPr/>
        <a:lstStyle/>
        <a:p>
          <a:endParaRPr lang="en-US"/>
        </a:p>
      </dgm:t>
    </dgm:pt>
    <dgm:pt modelId="{2B3289F1-9845-4E18-B064-A90153B2B22D}">
      <dgm:prSet/>
      <dgm:spPr>
        <a:solidFill>
          <a:srgbClr val="005F40"/>
        </a:solidFill>
      </dgm:spPr>
      <dgm:t>
        <a:bodyPr/>
        <a:lstStyle/>
        <a:p>
          <a:r>
            <a:rPr lang="de-DE" dirty="0"/>
            <a:t>Realität: Digitalisierung gelingt auch schrittweise. Wichtig ist, mit den Engagierten zu starten – andere folgen nach und nach, wenn sie den Nutzen erkennen</a:t>
          </a:r>
          <a:endParaRPr lang="en-US" dirty="0"/>
        </a:p>
      </dgm:t>
    </dgm:pt>
    <dgm:pt modelId="{66958FA2-847A-436F-82BC-7FCBD6CA3F27}" type="parTrans" cxnId="{9EEE9D64-868D-4A63-ACDA-CFDBE8E963A1}">
      <dgm:prSet/>
      <dgm:spPr/>
      <dgm:t>
        <a:bodyPr/>
        <a:lstStyle/>
        <a:p>
          <a:endParaRPr lang="en-US"/>
        </a:p>
      </dgm:t>
    </dgm:pt>
    <dgm:pt modelId="{7FAC724C-E747-4814-8E90-FAB1DF9CEB39}" type="sibTrans" cxnId="{9EEE9D64-868D-4A63-ACDA-CFDBE8E963A1}">
      <dgm:prSet/>
      <dgm:spPr/>
      <dgm:t>
        <a:bodyPr/>
        <a:lstStyle/>
        <a:p>
          <a:endParaRPr lang="en-US"/>
        </a:p>
      </dgm:t>
    </dgm:pt>
    <dgm:pt modelId="{CE315948-FCDD-4DDD-9DA5-B6921C704497}" type="pres">
      <dgm:prSet presAssocID="{E8B0C071-2CB0-40F4-916A-2DE333939592}" presName="outerComposite" presStyleCnt="0">
        <dgm:presLayoutVars>
          <dgm:chMax val="5"/>
          <dgm:dir/>
          <dgm:resizeHandles val="exact"/>
        </dgm:presLayoutVars>
      </dgm:prSet>
      <dgm:spPr/>
    </dgm:pt>
    <dgm:pt modelId="{CA9DCF3D-511A-489B-9B31-4252062A7B45}" type="pres">
      <dgm:prSet presAssocID="{E8B0C071-2CB0-40F4-916A-2DE333939592}" presName="dummyMaxCanvas" presStyleCnt="0">
        <dgm:presLayoutVars/>
      </dgm:prSet>
      <dgm:spPr/>
    </dgm:pt>
    <dgm:pt modelId="{3EF7C80C-6A7C-4126-94B6-08968CDB978B}" type="pres">
      <dgm:prSet presAssocID="{E8B0C071-2CB0-40F4-916A-2DE333939592}" presName="TwoNodes_1" presStyleLbl="node1" presStyleIdx="0" presStyleCnt="2">
        <dgm:presLayoutVars>
          <dgm:bulletEnabled val="1"/>
        </dgm:presLayoutVars>
      </dgm:prSet>
      <dgm:spPr/>
    </dgm:pt>
    <dgm:pt modelId="{D4231145-8C28-498A-9DF9-E8B15DA3E977}" type="pres">
      <dgm:prSet presAssocID="{E8B0C071-2CB0-40F4-916A-2DE333939592}" presName="TwoNodes_2" presStyleLbl="node1" presStyleIdx="1" presStyleCnt="2" custLinFactNeighborY="35606">
        <dgm:presLayoutVars>
          <dgm:bulletEnabled val="1"/>
        </dgm:presLayoutVars>
      </dgm:prSet>
      <dgm:spPr/>
    </dgm:pt>
    <dgm:pt modelId="{A413A766-7BD8-4914-95FF-FACE88FB1491}" type="pres">
      <dgm:prSet presAssocID="{E8B0C071-2CB0-40F4-916A-2DE333939592}" presName="TwoConn_1-2" presStyleLbl="fgAccFollowNode1" presStyleIdx="0" presStyleCnt="1">
        <dgm:presLayoutVars>
          <dgm:bulletEnabled val="1"/>
        </dgm:presLayoutVars>
      </dgm:prSet>
      <dgm:spPr/>
    </dgm:pt>
    <dgm:pt modelId="{C65EE844-2638-45CF-83E5-4C03BE73DF87}" type="pres">
      <dgm:prSet presAssocID="{E8B0C071-2CB0-40F4-916A-2DE333939592}" presName="TwoNodes_1_text" presStyleLbl="node1" presStyleIdx="1" presStyleCnt="2">
        <dgm:presLayoutVars>
          <dgm:bulletEnabled val="1"/>
        </dgm:presLayoutVars>
      </dgm:prSet>
      <dgm:spPr/>
    </dgm:pt>
    <dgm:pt modelId="{0006DA86-88DB-458F-B4BE-2D34FABA9C36}" type="pres">
      <dgm:prSet presAssocID="{E8B0C071-2CB0-40F4-916A-2DE333939592}" presName="TwoNodes_2_text" presStyleLbl="node1" presStyleIdx="1" presStyleCnt="2">
        <dgm:presLayoutVars>
          <dgm:bulletEnabled val="1"/>
        </dgm:presLayoutVars>
      </dgm:prSet>
      <dgm:spPr/>
    </dgm:pt>
  </dgm:ptLst>
  <dgm:cxnLst>
    <dgm:cxn modelId="{B76C4528-1A6F-42EB-9565-9502AC4B7301}" type="presOf" srcId="{E8B0C071-2CB0-40F4-916A-2DE333939592}" destId="{CE315948-FCDD-4DDD-9DA5-B6921C704497}" srcOrd="0" destOrd="0" presId="urn:microsoft.com/office/officeart/2005/8/layout/vProcess5"/>
    <dgm:cxn modelId="{9EEE9D64-868D-4A63-ACDA-CFDBE8E963A1}" srcId="{E8B0C071-2CB0-40F4-916A-2DE333939592}" destId="{2B3289F1-9845-4E18-B064-A90153B2B22D}" srcOrd="1" destOrd="0" parTransId="{66958FA2-847A-436F-82BC-7FCBD6CA3F27}" sibTransId="{7FAC724C-E747-4814-8E90-FAB1DF9CEB39}"/>
    <dgm:cxn modelId="{613CD866-E08F-4469-AB97-68840E935000}" type="presOf" srcId="{2E1DA432-89B0-4587-A0FE-A087318695EE}" destId="{A413A766-7BD8-4914-95FF-FACE88FB1491}" srcOrd="0" destOrd="0" presId="urn:microsoft.com/office/officeart/2005/8/layout/vProcess5"/>
    <dgm:cxn modelId="{43BF8F6E-2AB4-44F5-BC13-759E339F8C7D}" type="presOf" srcId="{2B3289F1-9845-4E18-B064-A90153B2B22D}" destId="{D4231145-8C28-498A-9DF9-E8B15DA3E977}" srcOrd="0" destOrd="0" presId="urn:microsoft.com/office/officeart/2005/8/layout/vProcess5"/>
    <dgm:cxn modelId="{8FE2C494-8ED7-4BAD-B050-431A3C7D6B61}" type="presOf" srcId="{B8923C2F-9FCB-489C-8117-9C1CB7143750}" destId="{C65EE844-2638-45CF-83E5-4C03BE73DF87}" srcOrd="1" destOrd="0" presId="urn:microsoft.com/office/officeart/2005/8/layout/vProcess5"/>
    <dgm:cxn modelId="{F3EF16B0-8B95-4DFA-B36E-81D09E6A4B3B}" srcId="{E8B0C071-2CB0-40F4-916A-2DE333939592}" destId="{B8923C2F-9FCB-489C-8117-9C1CB7143750}" srcOrd="0" destOrd="0" parTransId="{5C667179-0CC1-46CB-A65C-3A042E114ECB}" sibTransId="{2E1DA432-89B0-4587-A0FE-A087318695EE}"/>
    <dgm:cxn modelId="{289F85CE-4050-4F62-9041-D1623563E066}" type="presOf" srcId="{B8923C2F-9FCB-489C-8117-9C1CB7143750}" destId="{3EF7C80C-6A7C-4126-94B6-08968CDB978B}" srcOrd="0" destOrd="0" presId="urn:microsoft.com/office/officeart/2005/8/layout/vProcess5"/>
    <dgm:cxn modelId="{AE3433F4-6DAE-4854-AF26-86357903CF48}" type="presOf" srcId="{2B3289F1-9845-4E18-B064-A90153B2B22D}" destId="{0006DA86-88DB-458F-B4BE-2D34FABA9C36}" srcOrd="1" destOrd="0" presId="urn:microsoft.com/office/officeart/2005/8/layout/vProcess5"/>
    <dgm:cxn modelId="{39CEA053-3448-4663-AFAB-B5A2DD3FFB0A}" type="presParOf" srcId="{CE315948-FCDD-4DDD-9DA5-B6921C704497}" destId="{CA9DCF3D-511A-489B-9B31-4252062A7B45}" srcOrd="0" destOrd="0" presId="urn:microsoft.com/office/officeart/2005/8/layout/vProcess5"/>
    <dgm:cxn modelId="{2359E3B6-46C2-4133-AD35-BD1CAD6285A2}" type="presParOf" srcId="{CE315948-FCDD-4DDD-9DA5-B6921C704497}" destId="{3EF7C80C-6A7C-4126-94B6-08968CDB978B}" srcOrd="1" destOrd="0" presId="urn:microsoft.com/office/officeart/2005/8/layout/vProcess5"/>
    <dgm:cxn modelId="{4BBEF7FA-5A63-4746-9C93-BCDFA6B16218}" type="presParOf" srcId="{CE315948-FCDD-4DDD-9DA5-B6921C704497}" destId="{D4231145-8C28-498A-9DF9-E8B15DA3E977}" srcOrd="2" destOrd="0" presId="urn:microsoft.com/office/officeart/2005/8/layout/vProcess5"/>
    <dgm:cxn modelId="{854D64D3-B592-40D7-8D42-710D3A225F6B}" type="presParOf" srcId="{CE315948-FCDD-4DDD-9DA5-B6921C704497}" destId="{A413A766-7BD8-4914-95FF-FACE88FB1491}" srcOrd="3" destOrd="0" presId="urn:microsoft.com/office/officeart/2005/8/layout/vProcess5"/>
    <dgm:cxn modelId="{572C421A-24A0-4D0C-A2C6-66FDD76425BB}" type="presParOf" srcId="{CE315948-FCDD-4DDD-9DA5-B6921C704497}" destId="{C65EE844-2638-45CF-83E5-4C03BE73DF87}" srcOrd="4" destOrd="0" presId="urn:microsoft.com/office/officeart/2005/8/layout/vProcess5"/>
    <dgm:cxn modelId="{CFEB8EB3-CABD-4397-AA9B-9ECF48ED4DF1}" type="presParOf" srcId="{CE315948-FCDD-4DDD-9DA5-B6921C704497}" destId="{0006DA86-88DB-458F-B4BE-2D34FABA9C36}" srcOrd="5"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8B0C071-2CB0-40F4-916A-2DE333939592}" type="doc">
      <dgm:prSet loTypeId="urn:microsoft.com/office/officeart/2005/8/layout/vProcess5" loCatId="process" qsTypeId="urn:microsoft.com/office/officeart/2005/8/quickstyle/3d1" qsCatId="3D" csTypeId="urn:microsoft.com/office/officeart/2005/8/colors/colorful1" csCatId="colorful" phldr="1"/>
      <dgm:spPr/>
      <dgm:t>
        <a:bodyPr/>
        <a:lstStyle/>
        <a:p>
          <a:endParaRPr lang="en-US"/>
        </a:p>
      </dgm:t>
    </dgm:pt>
    <dgm:pt modelId="{B8923C2F-9FCB-489C-8117-9C1CB7143750}">
      <dgm:prSet/>
      <dgm:spPr>
        <a:solidFill>
          <a:schemeClr val="accent5"/>
        </a:solidFill>
      </dgm:spPr>
      <dgm:t>
        <a:bodyPr/>
        <a:lstStyle/>
        <a:p>
          <a:r>
            <a:rPr lang="de-DE" dirty="0"/>
            <a:t>„Digitalisierung ist kompliziert und nur etwas für IT-Profis.“</a:t>
          </a:r>
          <a:endParaRPr lang="en-US" dirty="0"/>
        </a:p>
      </dgm:t>
    </dgm:pt>
    <dgm:pt modelId="{5C667179-0CC1-46CB-A65C-3A042E114ECB}" type="parTrans" cxnId="{F3EF16B0-8B95-4DFA-B36E-81D09E6A4B3B}">
      <dgm:prSet/>
      <dgm:spPr/>
      <dgm:t>
        <a:bodyPr/>
        <a:lstStyle/>
        <a:p>
          <a:endParaRPr lang="en-US"/>
        </a:p>
      </dgm:t>
    </dgm:pt>
    <dgm:pt modelId="{2E1DA432-89B0-4587-A0FE-A087318695EE}" type="sibTrans" cxnId="{F3EF16B0-8B95-4DFA-B36E-81D09E6A4B3B}">
      <dgm:prSet/>
      <dgm:spPr>
        <a:solidFill>
          <a:srgbClr val="005F40">
            <a:alpha val="90000"/>
          </a:srgbClr>
        </a:solidFill>
      </dgm:spPr>
      <dgm:t>
        <a:bodyPr/>
        <a:lstStyle/>
        <a:p>
          <a:endParaRPr lang="en-US"/>
        </a:p>
      </dgm:t>
    </dgm:pt>
    <dgm:pt modelId="{2B3289F1-9845-4E18-B064-A90153B2B22D}">
      <dgm:prSet/>
      <dgm:spPr>
        <a:solidFill>
          <a:srgbClr val="005F40"/>
        </a:solidFill>
      </dgm:spPr>
      <dgm:t>
        <a:bodyPr/>
        <a:lstStyle/>
        <a:p>
          <a:r>
            <a:rPr lang="de-DE" dirty="0"/>
            <a:t>Realität: Viele Tools sind heute intuitiv nutzbar. Website-Baukästen oder Kommunikationsplattformen erfordern keine Programmierkenntnisse.</a:t>
          </a:r>
          <a:endParaRPr lang="en-US" dirty="0"/>
        </a:p>
      </dgm:t>
    </dgm:pt>
    <dgm:pt modelId="{66958FA2-847A-436F-82BC-7FCBD6CA3F27}" type="parTrans" cxnId="{9EEE9D64-868D-4A63-ACDA-CFDBE8E963A1}">
      <dgm:prSet/>
      <dgm:spPr/>
      <dgm:t>
        <a:bodyPr/>
        <a:lstStyle/>
        <a:p>
          <a:endParaRPr lang="en-US"/>
        </a:p>
      </dgm:t>
    </dgm:pt>
    <dgm:pt modelId="{7FAC724C-E747-4814-8E90-FAB1DF9CEB39}" type="sibTrans" cxnId="{9EEE9D64-868D-4A63-ACDA-CFDBE8E963A1}">
      <dgm:prSet/>
      <dgm:spPr/>
      <dgm:t>
        <a:bodyPr/>
        <a:lstStyle/>
        <a:p>
          <a:endParaRPr lang="en-US"/>
        </a:p>
      </dgm:t>
    </dgm:pt>
    <dgm:pt modelId="{CE315948-FCDD-4DDD-9DA5-B6921C704497}" type="pres">
      <dgm:prSet presAssocID="{E8B0C071-2CB0-40F4-916A-2DE333939592}" presName="outerComposite" presStyleCnt="0">
        <dgm:presLayoutVars>
          <dgm:chMax val="5"/>
          <dgm:dir/>
          <dgm:resizeHandles val="exact"/>
        </dgm:presLayoutVars>
      </dgm:prSet>
      <dgm:spPr/>
    </dgm:pt>
    <dgm:pt modelId="{CA9DCF3D-511A-489B-9B31-4252062A7B45}" type="pres">
      <dgm:prSet presAssocID="{E8B0C071-2CB0-40F4-916A-2DE333939592}" presName="dummyMaxCanvas" presStyleCnt="0">
        <dgm:presLayoutVars/>
      </dgm:prSet>
      <dgm:spPr/>
    </dgm:pt>
    <dgm:pt modelId="{3EF7C80C-6A7C-4126-94B6-08968CDB978B}" type="pres">
      <dgm:prSet presAssocID="{E8B0C071-2CB0-40F4-916A-2DE333939592}" presName="TwoNodes_1" presStyleLbl="node1" presStyleIdx="0" presStyleCnt="2" custLinFactNeighborX="301">
        <dgm:presLayoutVars>
          <dgm:bulletEnabled val="1"/>
        </dgm:presLayoutVars>
      </dgm:prSet>
      <dgm:spPr/>
    </dgm:pt>
    <dgm:pt modelId="{D4231145-8C28-498A-9DF9-E8B15DA3E977}" type="pres">
      <dgm:prSet presAssocID="{E8B0C071-2CB0-40F4-916A-2DE333939592}" presName="TwoNodes_2" presStyleLbl="node1" presStyleIdx="1" presStyleCnt="2" custLinFactNeighborY="35606">
        <dgm:presLayoutVars>
          <dgm:bulletEnabled val="1"/>
        </dgm:presLayoutVars>
      </dgm:prSet>
      <dgm:spPr/>
    </dgm:pt>
    <dgm:pt modelId="{A413A766-7BD8-4914-95FF-FACE88FB1491}" type="pres">
      <dgm:prSet presAssocID="{E8B0C071-2CB0-40F4-916A-2DE333939592}" presName="TwoConn_1-2" presStyleLbl="fgAccFollowNode1" presStyleIdx="0" presStyleCnt="1">
        <dgm:presLayoutVars>
          <dgm:bulletEnabled val="1"/>
        </dgm:presLayoutVars>
      </dgm:prSet>
      <dgm:spPr/>
    </dgm:pt>
    <dgm:pt modelId="{C65EE844-2638-45CF-83E5-4C03BE73DF87}" type="pres">
      <dgm:prSet presAssocID="{E8B0C071-2CB0-40F4-916A-2DE333939592}" presName="TwoNodes_1_text" presStyleLbl="node1" presStyleIdx="1" presStyleCnt="2">
        <dgm:presLayoutVars>
          <dgm:bulletEnabled val="1"/>
        </dgm:presLayoutVars>
      </dgm:prSet>
      <dgm:spPr/>
    </dgm:pt>
    <dgm:pt modelId="{0006DA86-88DB-458F-B4BE-2D34FABA9C36}" type="pres">
      <dgm:prSet presAssocID="{E8B0C071-2CB0-40F4-916A-2DE333939592}" presName="TwoNodes_2_text" presStyleLbl="node1" presStyleIdx="1" presStyleCnt="2">
        <dgm:presLayoutVars>
          <dgm:bulletEnabled val="1"/>
        </dgm:presLayoutVars>
      </dgm:prSet>
      <dgm:spPr/>
    </dgm:pt>
  </dgm:ptLst>
  <dgm:cxnLst>
    <dgm:cxn modelId="{B76C4528-1A6F-42EB-9565-9502AC4B7301}" type="presOf" srcId="{E8B0C071-2CB0-40F4-916A-2DE333939592}" destId="{CE315948-FCDD-4DDD-9DA5-B6921C704497}" srcOrd="0" destOrd="0" presId="urn:microsoft.com/office/officeart/2005/8/layout/vProcess5"/>
    <dgm:cxn modelId="{9EEE9D64-868D-4A63-ACDA-CFDBE8E963A1}" srcId="{E8B0C071-2CB0-40F4-916A-2DE333939592}" destId="{2B3289F1-9845-4E18-B064-A90153B2B22D}" srcOrd="1" destOrd="0" parTransId="{66958FA2-847A-436F-82BC-7FCBD6CA3F27}" sibTransId="{7FAC724C-E747-4814-8E90-FAB1DF9CEB39}"/>
    <dgm:cxn modelId="{613CD866-E08F-4469-AB97-68840E935000}" type="presOf" srcId="{2E1DA432-89B0-4587-A0FE-A087318695EE}" destId="{A413A766-7BD8-4914-95FF-FACE88FB1491}" srcOrd="0" destOrd="0" presId="urn:microsoft.com/office/officeart/2005/8/layout/vProcess5"/>
    <dgm:cxn modelId="{43BF8F6E-2AB4-44F5-BC13-759E339F8C7D}" type="presOf" srcId="{2B3289F1-9845-4E18-B064-A90153B2B22D}" destId="{D4231145-8C28-498A-9DF9-E8B15DA3E977}" srcOrd="0" destOrd="0" presId="urn:microsoft.com/office/officeart/2005/8/layout/vProcess5"/>
    <dgm:cxn modelId="{8FE2C494-8ED7-4BAD-B050-431A3C7D6B61}" type="presOf" srcId="{B8923C2F-9FCB-489C-8117-9C1CB7143750}" destId="{C65EE844-2638-45CF-83E5-4C03BE73DF87}" srcOrd="1" destOrd="0" presId="urn:microsoft.com/office/officeart/2005/8/layout/vProcess5"/>
    <dgm:cxn modelId="{F3EF16B0-8B95-4DFA-B36E-81D09E6A4B3B}" srcId="{E8B0C071-2CB0-40F4-916A-2DE333939592}" destId="{B8923C2F-9FCB-489C-8117-9C1CB7143750}" srcOrd="0" destOrd="0" parTransId="{5C667179-0CC1-46CB-A65C-3A042E114ECB}" sibTransId="{2E1DA432-89B0-4587-A0FE-A087318695EE}"/>
    <dgm:cxn modelId="{289F85CE-4050-4F62-9041-D1623563E066}" type="presOf" srcId="{B8923C2F-9FCB-489C-8117-9C1CB7143750}" destId="{3EF7C80C-6A7C-4126-94B6-08968CDB978B}" srcOrd="0" destOrd="0" presId="urn:microsoft.com/office/officeart/2005/8/layout/vProcess5"/>
    <dgm:cxn modelId="{AE3433F4-6DAE-4854-AF26-86357903CF48}" type="presOf" srcId="{2B3289F1-9845-4E18-B064-A90153B2B22D}" destId="{0006DA86-88DB-458F-B4BE-2D34FABA9C36}" srcOrd="1" destOrd="0" presId="urn:microsoft.com/office/officeart/2005/8/layout/vProcess5"/>
    <dgm:cxn modelId="{39CEA053-3448-4663-AFAB-B5A2DD3FFB0A}" type="presParOf" srcId="{CE315948-FCDD-4DDD-9DA5-B6921C704497}" destId="{CA9DCF3D-511A-489B-9B31-4252062A7B45}" srcOrd="0" destOrd="0" presId="urn:microsoft.com/office/officeart/2005/8/layout/vProcess5"/>
    <dgm:cxn modelId="{2359E3B6-46C2-4133-AD35-BD1CAD6285A2}" type="presParOf" srcId="{CE315948-FCDD-4DDD-9DA5-B6921C704497}" destId="{3EF7C80C-6A7C-4126-94B6-08968CDB978B}" srcOrd="1" destOrd="0" presId="urn:microsoft.com/office/officeart/2005/8/layout/vProcess5"/>
    <dgm:cxn modelId="{4BBEF7FA-5A63-4746-9C93-BCDFA6B16218}" type="presParOf" srcId="{CE315948-FCDD-4DDD-9DA5-B6921C704497}" destId="{D4231145-8C28-498A-9DF9-E8B15DA3E977}" srcOrd="2" destOrd="0" presId="urn:microsoft.com/office/officeart/2005/8/layout/vProcess5"/>
    <dgm:cxn modelId="{854D64D3-B592-40D7-8D42-710D3A225F6B}" type="presParOf" srcId="{CE315948-FCDD-4DDD-9DA5-B6921C704497}" destId="{A413A766-7BD8-4914-95FF-FACE88FB1491}" srcOrd="3" destOrd="0" presId="urn:microsoft.com/office/officeart/2005/8/layout/vProcess5"/>
    <dgm:cxn modelId="{572C421A-24A0-4D0C-A2C6-66FDD76425BB}" type="presParOf" srcId="{CE315948-FCDD-4DDD-9DA5-B6921C704497}" destId="{C65EE844-2638-45CF-83E5-4C03BE73DF87}" srcOrd="4" destOrd="0" presId="urn:microsoft.com/office/officeart/2005/8/layout/vProcess5"/>
    <dgm:cxn modelId="{CFEB8EB3-CABD-4397-AA9B-9ECF48ED4DF1}" type="presParOf" srcId="{CE315948-FCDD-4DDD-9DA5-B6921C704497}" destId="{0006DA86-88DB-458F-B4BE-2D34FABA9C36}" srcOrd="5"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D7D88D-33B0-41D9-B2EA-DD44B1909E1F}">
      <dsp:nvSpPr>
        <dsp:cNvPr id="0" name=""/>
        <dsp:cNvSpPr/>
      </dsp:nvSpPr>
      <dsp:spPr>
        <a:xfrm>
          <a:off x="0" y="478270"/>
          <a:ext cx="1819852" cy="2183822"/>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79761" tIns="0" rIns="179761" bIns="330200" numCol="1" spcCol="1270" anchor="t" anchorCtr="0">
          <a:noAutofit/>
        </a:bodyPr>
        <a:lstStyle/>
        <a:p>
          <a:pPr marL="0" lvl="0" indent="0" algn="l" defTabSz="622300">
            <a:lnSpc>
              <a:spcPct val="90000"/>
            </a:lnSpc>
            <a:spcBef>
              <a:spcPct val="0"/>
            </a:spcBef>
            <a:spcAft>
              <a:spcPct val="35000"/>
            </a:spcAft>
            <a:buNone/>
          </a:pPr>
          <a:r>
            <a:rPr lang="de-DE" sz="1400" kern="1200" dirty="0"/>
            <a:t>Begrüßung und Einblick in das Projekt</a:t>
          </a:r>
          <a:endParaRPr lang="en-US" sz="1400" kern="1200" dirty="0"/>
        </a:p>
      </dsp:txBody>
      <dsp:txXfrm>
        <a:off x="0" y="1351799"/>
        <a:ext cx="1819852" cy="1310293"/>
      </dsp:txXfrm>
    </dsp:sp>
    <dsp:sp modelId="{2CEDDF93-660E-45D5-B0BA-A2D95E92B84A}">
      <dsp:nvSpPr>
        <dsp:cNvPr id="0" name=""/>
        <dsp:cNvSpPr/>
      </dsp:nvSpPr>
      <dsp:spPr>
        <a:xfrm>
          <a:off x="0" y="478270"/>
          <a:ext cx="1819852" cy="873528"/>
        </a:xfrm>
        <a:prstGeom prst="rect">
          <a:avLst/>
        </a:prstGeom>
        <a:noFill/>
        <a:ln w="12700" cap="flat" cmpd="sng" algn="ctr">
          <a:noFill/>
          <a:prstDash val="solid"/>
          <a:miter lim="800000"/>
        </a:ln>
        <a:effectLst/>
        <a:sp3d/>
      </dsp:spPr>
      <dsp:style>
        <a:lnRef idx="1">
          <a:scrgbClr r="0" g="0" b="0"/>
        </a:lnRef>
        <a:fillRef idx="3">
          <a:scrgbClr r="0" g="0" b="0"/>
        </a:fillRef>
        <a:effectRef idx="2">
          <a:scrgbClr r="0" g="0" b="0"/>
        </a:effectRef>
        <a:fontRef idx="minor">
          <a:schemeClr val="lt1"/>
        </a:fontRef>
      </dsp:style>
      <dsp:txBody>
        <a:bodyPr spcFirstLastPara="0" vert="horz" wrap="square" lIns="179761" tIns="165100" rIns="179761" bIns="165100" numCol="1" spcCol="1270" anchor="ctr" anchorCtr="0">
          <a:noAutofit/>
        </a:bodyPr>
        <a:lstStyle/>
        <a:p>
          <a:pPr marL="0" lvl="0" indent="0" algn="l" defTabSz="1600200">
            <a:lnSpc>
              <a:spcPct val="90000"/>
            </a:lnSpc>
            <a:spcBef>
              <a:spcPct val="0"/>
            </a:spcBef>
            <a:spcAft>
              <a:spcPct val="35000"/>
            </a:spcAft>
            <a:buNone/>
          </a:pPr>
          <a:r>
            <a:rPr lang="en-US" sz="3600" kern="1200"/>
            <a:t>01</a:t>
          </a:r>
          <a:endParaRPr lang="en-US" sz="3600" kern="1200" dirty="0"/>
        </a:p>
      </dsp:txBody>
      <dsp:txXfrm>
        <a:off x="0" y="478270"/>
        <a:ext cx="1819852" cy="873528"/>
      </dsp:txXfrm>
    </dsp:sp>
    <dsp:sp modelId="{3117FEB5-9E9A-42D2-9A93-3D34300D371F}">
      <dsp:nvSpPr>
        <dsp:cNvPr id="0" name=""/>
        <dsp:cNvSpPr/>
      </dsp:nvSpPr>
      <dsp:spPr>
        <a:xfrm>
          <a:off x="1965440" y="478270"/>
          <a:ext cx="1819852" cy="2183822"/>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1270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79761" tIns="0" rIns="179761" bIns="330200" numCol="1" spcCol="1270" anchor="t" anchorCtr="0">
          <a:noAutofit/>
        </a:bodyPr>
        <a:lstStyle/>
        <a:p>
          <a:pPr marL="0" lvl="0" indent="0" algn="l" defTabSz="622300">
            <a:lnSpc>
              <a:spcPct val="90000"/>
            </a:lnSpc>
            <a:spcBef>
              <a:spcPct val="0"/>
            </a:spcBef>
            <a:spcAft>
              <a:spcPct val="35000"/>
            </a:spcAft>
            <a:buNone/>
          </a:pPr>
          <a:r>
            <a:rPr lang="de-DE" sz="1400" kern="1200" dirty="0"/>
            <a:t>Best-Practice-Beispiele</a:t>
          </a:r>
        </a:p>
      </dsp:txBody>
      <dsp:txXfrm>
        <a:off x="1965440" y="1351799"/>
        <a:ext cx="1819852" cy="1310293"/>
      </dsp:txXfrm>
    </dsp:sp>
    <dsp:sp modelId="{FD2516C5-2BAE-4825-B965-48B036748EF7}">
      <dsp:nvSpPr>
        <dsp:cNvPr id="0" name=""/>
        <dsp:cNvSpPr/>
      </dsp:nvSpPr>
      <dsp:spPr>
        <a:xfrm>
          <a:off x="1965440" y="478270"/>
          <a:ext cx="1819852" cy="873528"/>
        </a:xfrm>
        <a:prstGeom prst="rect">
          <a:avLst/>
        </a:prstGeom>
        <a:noFill/>
        <a:ln w="12700" cap="flat" cmpd="sng" algn="ctr">
          <a:noFill/>
          <a:prstDash val="solid"/>
          <a:miter lim="800000"/>
        </a:ln>
        <a:effectLst/>
        <a:sp3d/>
      </dsp:spPr>
      <dsp:style>
        <a:lnRef idx="1">
          <a:scrgbClr r="0" g="0" b="0"/>
        </a:lnRef>
        <a:fillRef idx="3">
          <a:scrgbClr r="0" g="0" b="0"/>
        </a:fillRef>
        <a:effectRef idx="2">
          <a:scrgbClr r="0" g="0" b="0"/>
        </a:effectRef>
        <a:fontRef idx="minor">
          <a:schemeClr val="lt1"/>
        </a:fontRef>
      </dsp:style>
      <dsp:txBody>
        <a:bodyPr spcFirstLastPara="0" vert="horz" wrap="square" lIns="179761" tIns="165100" rIns="179761" bIns="165100" numCol="1" spcCol="1270" anchor="ctr" anchorCtr="0">
          <a:noAutofit/>
        </a:bodyPr>
        <a:lstStyle/>
        <a:p>
          <a:pPr marL="0" lvl="0" indent="0" algn="l" defTabSz="1600200">
            <a:lnSpc>
              <a:spcPct val="90000"/>
            </a:lnSpc>
            <a:spcBef>
              <a:spcPct val="0"/>
            </a:spcBef>
            <a:spcAft>
              <a:spcPct val="35000"/>
            </a:spcAft>
            <a:buNone/>
          </a:pPr>
          <a:r>
            <a:rPr lang="en-US" sz="3600" kern="1200"/>
            <a:t>02</a:t>
          </a:r>
        </a:p>
      </dsp:txBody>
      <dsp:txXfrm>
        <a:off x="1965440" y="478270"/>
        <a:ext cx="1819852" cy="873528"/>
      </dsp:txXfrm>
    </dsp:sp>
    <dsp:sp modelId="{BDDDD207-8ED9-4145-BF77-D75F621DA321}">
      <dsp:nvSpPr>
        <dsp:cNvPr id="0" name=""/>
        <dsp:cNvSpPr/>
      </dsp:nvSpPr>
      <dsp:spPr>
        <a:xfrm>
          <a:off x="3930880" y="478270"/>
          <a:ext cx="1819852" cy="2183822"/>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12700" cap="flat" cmpd="sng" algn="ctr">
          <a:solidFill>
            <a:schemeClr val="accent4">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79761" tIns="0" rIns="179761" bIns="330200" numCol="1" spcCol="1270" anchor="t" anchorCtr="0">
          <a:noAutofit/>
        </a:bodyPr>
        <a:lstStyle/>
        <a:p>
          <a:pPr marL="0" lvl="0" indent="0" algn="l" defTabSz="622300">
            <a:lnSpc>
              <a:spcPct val="90000"/>
            </a:lnSpc>
            <a:spcBef>
              <a:spcPct val="0"/>
            </a:spcBef>
            <a:spcAft>
              <a:spcPct val="35000"/>
            </a:spcAft>
            <a:buNone/>
          </a:pPr>
          <a:r>
            <a:rPr lang="de-DE" sz="1400" kern="1200" dirty="0"/>
            <a:t>Unser Beratungs-</a:t>
          </a:r>
          <a:r>
            <a:rPr lang="de-DE" sz="1400" kern="1200" dirty="0" err="1"/>
            <a:t>leitfaden</a:t>
          </a:r>
          <a:r>
            <a:rPr lang="de-DE" sz="1400" kern="1200" dirty="0"/>
            <a:t> </a:t>
          </a:r>
          <a:endParaRPr lang="en-US" sz="1400" kern="1200" dirty="0"/>
        </a:p>
      </dsp:txBody>
      <dsp:txXfrm>
        <a:off x="3930880" y="1351799"/>
        <a:ext cx="1819852" cy="1310293"/>
      </dsp:txXfrm>
    </dsp:sp>
    <dsp:sp modelId="{07D66EBA-F02D-4C51-8DE5-4C15B13A7923}">
      <dsp:nvSpPr>
        <dsp:cNvPr id="0" name=""/>
        <dsp:cNvSpPr/>
      </dsp:nvSpPr>
      <dsp:spPr>
        <a:xfrm>
          <a:off x="3930880" y="478270"/>
          <a:ext cx="1819852" cy="873528"/>
        </a:xfrm>
        <a:prstGeom prst="rect">
          <a:avLst/>
        </a:prstGeom>
        <a:noFill/>
        <a:ln w="12700" cap="flat" cmpd="sng" algn="ctr">
          <a:noFill/>
          <a:prstDash val="solid"/>
          <a:miter lim="800000"/>
        </a:ln>
        <a:effectLst/>
        <a:sp3d/>
      </dsp:spPr>
      <dsp:style>
        <a:lnRef idx="1">
          <a:scrgbClr r="0" g="0" b="0"/>
        </a:lnRef>
        <a:fillRef idx="3">
          <a:scrgbClr r="0" g="0" b="0"/>
        </a:fillRef>
        <a:effectRef idx="2">
          <a:scrgbClr r="0" g="0" b="0"/>
        </a:effectRef>
        <a:fontRef idx="minor">
          <a:schemeClr val="lt1"/>
        </a:fontRef>
      </dsp:style>
      <dsp:txBody>
        <a:bodyPr spcFirstLastPara="0" vert="horz" wrap="square" lIns="179761" tIns="165100" rIns="179761" bIns="165100" numCol="1" spcCol="1270" anchor="ctr" anchorCtr="0">
          <a:noAutofit/>
        </a:bodyPr>
        <a:lstStyle/>
        <a:p>
          <a:pPr marL="0" lvl="0" indent="0" algn="l" defTabSz="1600200">
            <a:lnSpc>
              <a:spcPct val="90000"/>
            </a:lnSpc>
            <a:spcBef>
              <a:spcPct val="0"/>
            </a:spcBef>
            <a:spcAft>
              <a:spcPct val="35000"/>
            </a:spcAft>
            <a:buNone/>
          </a:pPr>
          <a:r>
            <a:rPr lang="en-US" sz="3600" kern="1200"/>
            <a:t>03</a:t>
          </a:r>
        </a:p>
      </dsp:txBody>
      <dsp:txXfrm>
        <a:off x="3930880" y="478270"/>
        <a:ext cx="1819852" cy="873528"/>
      </dsp:txXfrm>
    </dsp:sp>
    <dsp:sp modelId="{5F340E45-BC72-44C3-8516-F72FF67EAC88}">
      <dsp:nvSpPr>
        <dsp:cNvPr id="0" name=""/>
        <dsp:cNvSpPr/>
      </dsp:nvSpPr>
      <dsp:spPr>
        <a:xfrm>
          <a:off x="5896320" y="478270"/>
          <a:ext cx="1819852" cy="2183822"/>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12700" cap="flat" cmpd="sng" algn="ctr">
          <a:solidFill>
            <a:schemeClr val="accent5">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79761" tIns="0" rIns="179761" bIns="330200" numCol="1" spcCol="1270" anchor="t" anchorCtr="0">
          <a:noAutofit/>
        </a:bodyPr>
        <a:lstStyle/>
        <a:p>
          <a:pPr marL="0" lvl="0" indent="0" algn="l" defTabSz="711200">
            <a:lnSpc>
              <a:spcPct val="90000"/>
            </a:lnSpc>
            <a:spcBef>
              <a:spcPct val="0"/>
            </a:spcBef>
            <a:spcAft>
              <a:spcPct val="35000"/>
            </a:spcAft>
            <a:buNone/>
          </a:pPr>
          <a:r>
            <a:rPr lang="de-DE" sz="1600" kern="1200" dirty="0"/>
            <a:t>Ca. 12:00 Uhr Gemeinsames Mittagessen im Bistro Orange</a:t>
          </a:r>
          <a:endParaRPr lang="en-US" sz="1600" kern="1200" dirty="0"/>
        </a:p>
      </dsp:txBody>
      <dsp:txXfrm>
        <a:off x="5896320" y="1351799"/>
        <a:ext cx="1819852" cy="1310293"/>
      </dsp:txXfrm>
    </dsp:sp>
    <dsp:sp modelId="{70DD2DD6-93E0-4AA4-9B1C-A9496514B58C}">
      <dsp:nvSpPr>
        <dsp:cNvPr id="0" name=""/>
        <dsp:cNvSpPr/>
      </dsp:nvSpPr>
      <dsp:spPr>
        <a:xfrm>
          <a:off x="5896320" y="478270"/>
          <a:ext cx="1819852" cy="873528"/>
        </a:xfrm>
        <a:prstGeom prst="rect">
          <a:avLst/>
        </a:prstGeom>
        <a:noFill/>
        <a:ln w="12700" cap="flat" cmpd="sng" algn="ctr">
          <a:noFill/>
          <a:prstDash val="solid"/>
          <a:miter lim="800000"/>
        </a:ln>
        <a:effectLst/>
        <a:sp3d/>
      </dsp:spPr>
      <dsp:style>
        <a:lnRef idx="1">
          <a:scrgbClr r="0" g="0" b="0"/>
        </a:lnRef>
        <a:fillRef idx="3">
          <a:scrgbClr r="0" g="0" b="0"/>
        </a:fillRef>
        <a:effectRef idx="2">
          <a:scrgbClr r="0" g="0" b="0"/>
        </a:effectRef>
        <a:fontRef idx="minor">
          <a:schemeClr val="lt1"/>
        </a:fontRef>
      </dsp:style>
      <dsp:txBody>
        <a:bodyPr spcFirstLastPara="0" vert="horz" wrap="square" lIns="179761" tIns="165100" rIns="179761" bIns="165100" numCol="1" spcCol="1270" anchor="ctr" anchorCtr="0">
          <a:noAutofit/>
        </a:bodyPr>
        <a:lstStyle/>
        <a:p>
          <a:pPr marL="0" lvl="0" indent="0" algn="l" defTabSz="1600200">
            <a:lnSpc>
              <a:spcPct val="90000"/>
            </a:lnSpc>
            <a:spcBef>
              <a:spcPct val="0"/>
            </a:spcBef>
            <a:spcAft>
              <a:spcPct val="35000"/>
            </a:spcAft>
            <a:buNone/>
          </a:pPr>
          <a:r>
            <a:rPr lang="de-DE" sz="3600" kern="1200"/>
            <a:t>04</a:t>
          </a:r>
        </a:p>
      </dsp:txBody>
      <dsp:txXfrm>
        <a:off x="5896320" y="478270"/>
        <a:ext cx="1819852" cy="873528"/>
      </dsp:txXfrm>
    </dsp:sp>
    <dsp:sp modelId="{257A682E-699A-4035-9333-204CAF3BA3CA}">
      <dsp:nvSpPr>
        <dsp:cNvPr id="0" name=""/>
        <dsp:cNvSpPr/>
      </dsp:nvSpPr>
      <dsp:spPr>
        <a:xfrm>
          <a:off x="7861760" y="478270"/>
          <a:ext cx="1819852" cy="2183822"/>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w="12700" cap="flat" cmpd="sng" algn="ctr">
          <a:solidFill>
            <a:schemeClr val="accent6">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79761" tIns="0" rIns="179761" bIns="330200" numCol="1" spcCol="1270" anchor="t" anchorCtr="0">
          <a:noAutofit/>
        </a:bodyPr>
        <a:lstStyle/>
        <a:p>
          <a:pPr marL="0" lvl="0" indent="0" algn="l" defTabSz="622300">
            <a:lnSpc>
              <a:spcPct val="90000"/>
            </a:lnSpc>
            <a:spcBef>
              <a:spcPct val="0"/>
            </a:spcBef>
            <a:spcAft>
              <a:spcPct val="35000"/>
            </a:spcAft>
            <a:buNone/>
          </a:pPr>
          <a:r>
            <a:rPr lang="de-DE" sz="1400" kern="1200" dirty="0"/>
            <a:t>Aufbau einer Digitalisierungs-strategie mit praktischem Einblick</a:t>
          </a:r>
          <a:endParaRPr lang="en-US" sz="1400" kern="1200" dirty="0"/>
        </a:p>
      </dsp:txBody>
      <dsp:txXfrm>
        <a:off x="7861760" y="1351799"/>
        <a:ext cx="1819852" cy="1310293"/>
      </dsp:txXfrm>
    </dsp:sp>
    <dsp:sp modelId="{AF8E8B45-D927-4912-AD1D-CADA710C93FA}">
      <dsp:nvSpPr>
        <dsp:cNvPr id="0" name=""/>
        <dsp:cNvSpPr/>
      </dsp:nvSpPr>
      <dsp:spPr>
        <a:xfrm>
          <a:off x="7861760" y="478270"/>
          <a:ext cx="1819852" cy="873528"/>
        </a:xfrm>
        <a:prstGeom prst="rect">
          <a:avLst/>
        </a:prstGeom>
        <a:noFill/>
        <a:ln w="12700" cap="flat" cmpd="sng" algn="ctr">
          <a:noFill/>
          <a:prstDash val="solid"/>
          <a:miter lim="800000"/>
        </a:ln>
        <a:effectLst/>
        <a:sp3d/>
      </dsp:spPr>
      <dsp:style>
        <a:lnRef idx="1">
          <a:scrgbClr r="0" g="0" b="0"/>
        </a:lnRef>
        <a:fillRef idx="3">
          <a:scrgbClr r="0" g="0" b="0"/>
        </a:fillRef>
        <a:effectRef idx="2">
          <a:scrgbClr r="0" g="0" b="0"/>
        </a:effectRef>
        <a:fontRef idx="minor">
          <a:schemeClr val="lt1"/>
        </a:fontRef>
      </dsp:style>
      <dsp:txBody>
        <a:bodyPr spcFirstLastPara="0" vert="horz" wrap="square" lIns="179761" tIns="165100" rIns="179761" bIns="165100" numCol="1" spcCol="1270" anchor="ctr" anchorCtr="0">
          <a:noAutofit/>
        </a:bodyPr>
        <a:lstStyle/>
        <a:p>
          <a:pPr marL="0" lvl="0" indent="0" algn="l" defTabSz="1600200">
            <a:lnSpc>
              <a:spcPct val="90000"/>
            </a:lnSpc>
            <a:spcBef>
              <a:spcPct val="0"/>
            </a:spcBef>
            <a:spcAft>
              <a:spcPct val="35000"/>
            </a:spcAft>
            <a:buNone/>
          </a:pPr>
          <a:r>
            <a:rPr lang="en-US" sz="3600" kern="1200"/>
            <a:t>05</a:t>
          </a:r>
        </a:p>
      </dsp:txBody>
      <dsp:txXfrm>
        <a:off x="7861760" y="478270"/>
        <a:ext cx="1819852" cy="873528"/>
      </dsp:txXfrm>
    </dsp:sp>
    <dsp:sp modelId="{C6454A81-7197-4782-8CFB-0AD864CB285A}">
      <dsp:nvSpPr>
        <dsp:cNvPr id="0" name=""/>
        <dsp:cNvSpPr/>
      </dsp:nvSpPr>
      <dsp:spPr>
        <a:xfrm>
          <a:off x="9827200" y="478270"/>
          <a:ext cx="1819852" cy="2183822"/>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79761" tIns="0" rIns="179761" bIns="330200" numCol="1" spcCol="1270" anchor="t" anchorCtr="0">
          <a:noAutofit/>
        </a:bodyPr>
        <a:lstStyle/>
        <a:p>
          <a:pPr marL="0" lvl="0" indent="0" algn="l" defTabSz="622300">
            <a:lnSpc>
              <a:spcPct val="90000"/>
            </a:lnSpc>
            <a:spcBef>
              <a:spcPct val="0"/>
            </a:spcBef>
            <a:spcAft>
              <a:spcPct val="35000"/>
            </a:spcAft>
            <a:buNone/>
          </a:pPr>
          <a:r>
            <a:rPr lang="de-DE" sz="1400" kern="1200" dirty="0"/>
            <a:t>Gesprächs-angebot:</a:t>
          </a:r>
        </a:p>
        <a:p>
          <a:pPr marL="0" lvl="0" indent="0" algn="l" defTabSz="622300">
            <a:lnSpc>
              <a:spcPct val="90000"/>
            </a:lnSpc>
            <a:spcBef>
              <a:spcPct val="0"/>
            </a:spcBef>
            <a:spcAft>
              <a:spcPct val="35000"/>
            </a:spcAft>
            <a:buNone/>
          </a:pPr>
          <a:r>
            <a:rPr lang="en-US" sz="1400" kern="1200" dirty="0" err="1"/>
            <a:t>Zukunfts-strategien</a:t>
          </a:r>
          <a:r>
            <a:rPr lang="en-US" sz="1400" kern="1200" dirty="0"/>
            <a:t> für die </a:t>
          </a:r>
          <a:r>
            <a:rPr lang="en-US" sz="1400" kern="1200" dirty="0" err="1"/>
            <a:t>Digitalisierung</a:t>
          </a:r>
          <a:r>
            <a:rPr lang="en-US" sz="1400" kern="1200" dirty="0"/>
            <a:t> </a:t>
          </a:r>
          <a:r>
            <a:rPr lang="en-US" sz="1400" kern="1200" dirty="0" err="1"/>
            <a:t>im</a:t>
          </a:r>
          <a:r>
            <a:rPr lang="en-US" sz="1400" kern="1200" dirty="0"/>
            <a:t> Ehrenamt</a:t>
          </a:r>
        </a:p>
      </dsp:txBody>
      <dsp:txXfrm>
        <a:off x="9827200" y="1351799"/>
        <a:ext cx="1819852" cy="1310293"/>
      </dsp:txXfrm>
    </dsp:sp>
    <dsp:sp modelId="{932866A7-11A7-49B4-BCA2-684578E1E728}">
      <dsp:nvSpPr>
        <dsp:cNvPr id="0" name=""/>
        <dsp:cNvSpPr/>
      </dsp:nvSpPr>
      <dsp:spPr>
        <a:xfrm>
          <a:off x="9827200" y="478270"/>
          <a:ext cx="1819852" cy="873528"/>
        </a:xfrm>
        <a:prstGeom prst="rect">
          <a:avLst/>
        </a:prstGeom>
        <a:noFill/>
        <a:ln w="12700" cap="flat" cmpd="sng" algn="ctr">
          <a:noFill/>
          <a:prstDash val="solid"/>
          <a:miter lim="800000"/>
        </a:ln>
        <a:effectLst/>
        <a:sp3d/>
      </dsp:spPr>
      <dsp:style>
        <a:lnRef idx="1">
          <a:scrgbClr r="0" g="0" b="0"/>
        </a:lnRef>
        <a:fillRef idx="3">
          <a:scrgbClr r="0" g="0" b="0"/>
        </a:fillRef>
        <a:effectRef idx="2">
          <a:scrgbClr r="0" g="0" b="0"/>
        </a:effectRef>
        <a:fontRef idx="minor">
          <a:schemeClr val="lt1"/>
        </a:fontRef>
      </dsp:style>
      <dsp:txBody>
        <a:bodyPr spcFirstLastPara="0" vert="horz" wrap="square" lIns="179761" tIns="165100" rIns="179761" bIns="165100" numCol="1" spcCol="1270" anchor="ctr" anchorCtr="0">
          <a:noAutofit/>
        </a:bodyPr>
        <a:lstStyle/>
        <a:p>
          <a:pPr marL="0" lvl="0" indent="0" algn="l" defTabSz="1600200">
            <a:lnSpc>
              <a:spcPct val="90000"/>
            </a:lnSpc>
            <a:spcBef>
              <a:spcPct val="0"/>
            </a:spcBef>
            <a:spcAft>
              <a:spcPct val="35000"/>
            </a:spcAft>
            <a:buNone/>
          </a:pPr>
          <a:r>
            <a:rPr lang="en-US" sz="3600" kern="1200"/>
            <a:t>06</a:t>
          </a:r>
        </a:p>
      </dsp:txBody>
      <dsp:txXfrm>
        <a:off x="9827200" y="478270"/>
        <a:ext cx="1819852" cy="87352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F7C80C-6A7C-4126-94B6-08968CDB978B}">
      <dsp:nvSpPr>
        <dsp:cNvPr id="0" name=""/>
        <dsp:cNvSpPr/>
      </dsp:nvSpPr>
      <dsp:spPr>
        <a:xfrm>
          <a:off x="27958" y="0"/>
          <a:ext cx="9288654" cy="2353775"/>
        </a:xfrm>
        <a:prstGeom prst="roundRect">
          <a:avLst>
            <a:gd name="adj" fmla="val 10000"/>
          </a:avLst>
        </a:prstGeom>
        <a:solidFill>
          <a:schemeClr val="tx1">
            <a:lumMod val="65000"/>
            <a:lumOff val="3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de-DE" sz="2800" kern="1200" dirty="0"/>
            <a:t>„Datenschutz ist ein unüberwindbares Risiko.“</a:t>
          </a:r>
          <a:endParaRPr lang="en-US" sz="2800" kern="1200" dirty="0"/>
        </a:p>
      </dsp:txBody>
      <dsp:txXfrm>
        <a:off x="96898" y="68940"/>
        <a:ext cx="6855843" cy="2215895"/>
      </dsp:txXfrm>
    </dsp:sp>
    <dsp:sp modelId="{D4231145-8C28-498A-9DF9-E8B15DA3E977}">
      <dsp:nvSpPr>
        <dsp:cNvPr id="0" name=""/>
        <dsp:cNvSpPr/>
      </dsp:nvSpPr>
      <dsp:spPr>
        <a:xfrm>
          <a:off x="1639174" y="2876837"/>
          <a:ext cx="9288654" cy="2353775"/>
        </a:xfrm>
        <a:prstGeom prst="roundRect">
          <a:avLst>
            <a:gd name="adj" fmla="val 10000"/>
          </a:avLst>
        </a:prstGeom>
        <a:solidFill>
          <a:srgbClr val="005F4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de-DE" sz="2800" kern="1200" dirty="0"/>
            <a:t>Realität: Datenschutz ist wichtig, aber kein unüberwindbares Hindernis. Mit klaren Regeln und sicheren Tools lassen sich viele Risiken einfach vermeiden.</a:t>
          </a:r>
          <a:endParaRPr lang="en-US" sz="2800" kern="1200" dirty="0"/>
        </a:p>
      </dsp:txBody>
      <dsp:txXfrm>
        <a:off x="1708114" y="2945777"/>
        <a:ext cx="5981645" cy="2215895"/>
      </dsp:txXfrm>
    </dsp:sp>
    <dsp:sp modelId="{A413A766-7BD8-4914-95FF-FACE88FB1491}">
      <dsp:nvSpPr>
        <dsp:cNvPr id="0" name=""/>
        <dsp:cNvSpPr/>
      </dsp:nvSpPr>
      <dsp:spPr>
        <a:xfrm>
          <a:off x="7758700" y="1850329"/>
          <a:ext cx="1529954" cy="1529954"/>
        </a:xfrm>
        <a:prstGeom prst="downArrow">
          <a:avLst>
            <a:gd name="adj1" fmla="val 55000"/>
            <a:gd name="adj2" fmla="val 45000"/>
          </a:avLst>
        </a:prstGeom>
        <a:solidFill>
          <a:srgbClr val="005F40">
            <a:alpha val="90000"/>
          </a:srgbClr>
        </a:solidFill>
        <a:ln w="12700" cap="flat" cmpd="sng" algn="ctr">
          <a:solidFill>
            <a:schemeClr val="accent2">
              <a:tint val="40000"/>
              <a:alpha val="9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102940" y="1850329"/>
        <a:ext cx="841474" cy="115129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F7C80C-6A7C-4126-94B6-08968CDB978B}">
      <dsp:nvSpPr>
        <dsp:cNvPr id="0" name=""/>
        <dsp:cNvSpPr/>
      </dsp:nvSpPr>
      <dsp:spPr>
        <a:xfrm>
          <a:off x="27958" y="0"/>
          <a:ext cx="9288654" cy="2353775"/>
        </a:xfrm>
        <a:prstGeom prst="roundRect">
          <a:avLst>
            <a:gd name="adj" fmla="val 10000"/>
          </a:avLst>
        </a:prstGeom>
        <a:solidFill>
          <a:srgbClr val="92D05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de-DE" sz="2900" kern="1200" dirty="0"/>
            <a:t>„Es läuft doch alles gut – wir brauchen keine Veränderung.“</a:t>
          </a:r>
          <a:endParaRPr lang="en-US" sz="2900" kern="1200" dirty="0"/>
        </a:p>
      </dsp:txBody>
      <dsp:txXfrm>
        <a:off x="96898" y="68940"/>
        <a:ext cx="6855843" cy="2215895"/>
      </dsp:txXfrm>
    </dsp:sp>
    <dsp:sp modelId="{D4231145-8C28-498A-9DF9-E8B15DA3E977}">
      <dsp:nvSpPr>
        <dsp:cNvPr id="0" name=""/>
        <dsp:cNvSpPr/>
      </dsp:nvSpPr>
      <dsp:spPr>
        <a:xfrm>
          <a:off x="1639174" y="2876837"/>
          <a:ext cx="9288654" cy="2353775"/>
        </a:xfrm>
        <a:prstGeom prst="roundRect">
          <a:avLst>
            <a:gd name="adj" fmla="val 10000"/>
          </a:avLst>
        </a:prstGeom>
        <a:solidFill>
          <a:srgbClr val="005F4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de-DE" sz="2900" kern="1200" dirty="0"/>
            <a:t>Realität: Digitalisierung bedeutet nicht, Bewährtes abzuschaffen. Sie macht Prozesse zukunftssicher und erleichtert die Arbeit langfristig.</a:t>
          </a:r>
          <a:endParaRPr lang="en-US" sz="2900" kern="1200" dirty="0"/>
        </a:p>
      </dsp:txBody>
      <dsp:txXfrm>
        <a:off x="1708114" y="2945777"/>
        <a:ext cx="5981645" cy="2215895"/>
      </dsp:txXfrm>
    </dsp:sp>
    <dsp:sp modelId="{A413A766-7BD8-4914-95FF-FACE88FB1491}">
      <dsp:nvSpPr>
        <dsp:cNvPr id="0" name=""/>
        <dsp:cNvSpPr/>
      </dsp:nvSpPr>
      <dsp:spPr>
        <a:xfrm>
          <a:off x="7758700" y="1850329"/>
          <a:ext cx="1529954" cy="1529954"/>
        </a:xfrm>
        <a:prstGeom prst="downArrow">
          <a:avLst>
            <a:gd name="adj1" fmla="val 55000"/>
            <a:gd name="adj2" fmla="val 45000"/>
          </a:avLst>
        </a:prstGeom>
        <a:solidFill>
          <a:srgbClr val="005F40">
            <a:alpha val="90000"/>
          </a:srgbClr>
        </a:solidFill>
        <a:ln w="12700" cap="flat" cmpd="sng" algn="ctr">
          <a:solidFill>
            <a:schemeClr val="accent2">
              <a:tint val="40000"/>
              <a:alpha val="9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102940" y="1850329"/>
        <a:ext cx="841474" cy="115129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F7C80C-6A7C-4126-94B6-08968CDB978B}">
      <dsp:nvSpPr>
        <dsp:cNvPr id="0" name=""/>
        <dsp:cNvSpPr/>
      </dsp:nvSpPr>
      <dsp:spPr>
        <a:xfrm>
          <a:off x="27958" y="0"/>
          <a:ext cx="9288654" cy="2353775"/>
        </a:xfrm>
        <a:prstGeom prst="roundRect">
          <a:avLst>
            <a:gd name="adj" fmla="val 10000"/>
          </a:avLst>
        </a:prstGeom>
        <a:solidFill>
          <a:srgbClr val="FFC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de-DE" sz="2800" kern="1200" dirty="0"/>
            <a:t>„Digitalisierung ist zu teuer – wir können uns das nicht leisten.“</a:t>
          </a:r>
          <a:endParaRPr lang="en-US" sz="2800" kern="1200" dirty="0"/>
        </a:p>
      </dsp:txBody>
      <dsp:txXfrm>
        <a:off x="96898" y="68940"/>
        <a:ext cx="6855843" cy="2215895"/>
      </dsp:txXfrm>
    </dsp:sp>
    <dsp:sp modelId="{D4231145-8C28-498A-9DF9-E8B15DA3E977}">
      <dsp:nvSpPr>
        <dsp:cNvPr id="0" name=""/>
        <dsp:cNvSpPr/>
      </dsp:nvSpPr>
      <dsp:spPr>
        <a:xfrm>
          <a:off x="1639174" y="2876837"/>
          <a:ext cx="9288654" cy="2353775"/>
        </a:xfrm>
        <a:prstGeom prst="roundRect">
          <a:avLst>
            <a:gd name="adj" fmla="val 10000"/>
          </a:avLst>
        </a:prstGeom>
        <a:solidFill>
          <a:srgbClr val="005F4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de-DE" sz="2800" kern="1200" dirty="0"/>
            <a:t>Realität: Viele digitale Lösungen sind kostenlos oder stark vergünstigt für Vereine verfügbar. Förderprogramme schaffen zusätzliche Möglichkeiten.</a:t>
          </a:r>
          <a:endParaRPr lang="en-US" sz="2800" kern="1200" dirty="0"/>
        </a:p>
      </dsp:txBody>
      <dsp:txXfrm>
        <a:off x="1708114" y="2945777"/>
        <a:ext cx="5981645" cy="2215895"/>
      </dsp:txXfrm>
    </dsp:sp>
    <dsp:sp modelId="{A413A766-7BD8-4914-95FF-FACE88FB1491}">
      <dsp:nvSpPr>
        <dsp:cNvPr id="0" name=""/>
        <dsp:cNvSpPr/>
      </dsp:nvSpPr>
      <dsp:spPr>
        <a:xfrm>
          <a:off x="7758700" y="1850329"/>
          <a:ext cx="1529954" cy="1529954"/>
        </a:xfrm>
        <a:prstGeom prst="downArrow">
          <a:avLst>
            <a:gd name="adj1" fmla="val 55000"/>
            <a:gd name="adj2" fmla="val 45000"/>
          </a:avLst>
        </a:prstGeom>
        <a:solidFill>
          <a:srgbClr val="005F40">
            <a:alpha val="90000"/>
          </a:srgbClr>
        </a:solidFill>
        <a:ln w="12700" cap="flat" cmpd="sng" algn="ctr">
          <a:solidFill>
            <a:schemeClr val="accent2">
              <a:tint val="40000"/>
              <a:alpha val="9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102940" y="1850329"/>
        <a:ext cx="841474" cy="115129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F7C80C-6A7C-4126-94B6-08968CDB978B}">
      <dsp:nvSpPr>
        <dsp:cNvPr id="0" name=""/>
        <dsp:cNvSpPr/>
      </dsp:nvSpPr>
      <dsp:spPr>
        <a:xfrm>
          <a:off x="27958" y="0"/>
          <a:ext cx="9288654" cy="2353775"/>
        </a:xfrm>
        <a:prstGeom prst="roundRect">
          <a:avLst>
            <a:gd name="adj" fmla="val 10000"/>
          </a:avLst>
        </a:prstGeom>
        <a:solidFill>
          <a:schemeClr val="accent1"/>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de-DE" sz="2800" kern="1200" dirty="0"/>
            <a:t>„Wir verlieren durch Digitalisierung von Vorgängen den persönlichen Kontakt.“</a:t>
          </a:r>
          <a:endParaRPr lang="en-US" sz="2800" kern="1200" dirty="0"/>
        </a:p>
      </dsp:txBody>
      <dsp:txXfrm>
        <a:off x="96898" y="68940"/>
        <a:ext cx="6855843" cy="2215895"/>
      </dsp:txXfrm>
    </dsp:sp>
    <dsp:sp modelId="{D4231145-8C28-498A-9DF9-E8B15DA3E977}">
      <dsp:nvSpPr>
        <dsp:cNvPr id="0" name=""/>
        <dsp:cNvSpPr/>
      </dsp:nvSpPr>
      <dsp:spPr>
        <a:xfrm>
          <a:off x="1639174" y="2876837"/>
          <a:ext cx="9288654" cy="2353775"/>
        </a:xfrm>
        <a:prstGeom prst="roundRect">
          <a:avLst>
            <a:gd name="adj" fmla="val 10000"/>
          </a:avLst>
        </a:prstGeom>
        <a:solidFill>
          <a:srgbClr val="005F4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de-DE" sz="2800" kern="1200" dirty="0"/>
            <a:t>Realität: Digitale Kanäle ersetzen den persönlichen Austausch nicht, sondern ergänzen ihn. Sie halten Verbindungen lebendig, wenn Treffen nicht möglich sind.</a:t>
          </a:r>
          <a:endParaRPr lang="en-US" sz="2800" kern="1200" dirty="0"/>
        </a:p>
      </dsp:txBody>
      <dsp:txXfrm>
        <a:off x="1708114" y="2945777"/>
        <a:ext cx="5981645" cy="2215895"/>
      </dsp:txXfrm>
    </dsp:sp>
    <dsp:sp modelId="{A413A766-7BD8-4914-95FF-FACE88FB1491}">
      <dsp:nvSpPr>
        <dsp:cNvPr id="0" name=""/>
        <dsp:cNvSpPr/>
      </dsp:nvSpPr>
      <dsp:spPr>
        <a:xfrm>
          <a:off x="7758700" y="1850329"/>
          <a:ext cx="1529954" cy="1529954"/>
        </a:xfrm>
        <a:prstGeom prst="downArrow">
          <a:avLst>
            <a:gd name="adj1" fmla="val 55000"/>
            <a:gd name="adj2" fmla="val 45000"/>
          </a:avLst>
        </a:prstGeom>
        <a:solidFill>
          <a:srgbClr val="005F40">
            <a:alpha val="90000"/>
          </a:srgbClr>
        </a:solidFill>
        <a:ln w="12700" cap="flat" cmpd="sng" algn="ctr">
          <a:solidFill>
            <a:schemeClr val="accent2">
              <a:tint val="40000"/>
              <a:alpha val="9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102940" y="1850329"/>
        <a:ext cx="841474" cy="115129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F7C80C-6A7C-4126-94B6-08968CDB978B}">
      <dsp:nvSpPr>
        <dsp:cNvPr id="0" name=""/>
        <dsp:cNvSpPr/>
      </dsp:nvSpPr>
      <dsp:spPr>
        <a:xfrm>
          <a:off x="27958" y="0"/>
          <a:ext cx="9288654" cy="2353775"/>
        </a:xfrm>
        <a:prstGeom prst="roundRect">
          <a:avLst>
            <a:gd name="adj" fmla="val 10000"/>
          </a:avLst>
        </a:prstGeom>
        <a:solidFill>
          <a:schemeClr val="accent4">
            <a:lumMod val="60000"/>
            <a:lumOff val="4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de-DE" sz="2800" kern="1200" dirty="0"/>
            <a:t>„Unsere Mitglieder sind zu alt für digitale Angebote.“</a:t>
          </a:r>
          <a:endParaRPr lang="en-US" sz="2800" kern="1200" dirty="0"/>
        </a:p>
      </dsp:txBody>
      <dsp:txXfrm>
        <a:off x="96898" y="68940"/>
        <a:ext cx="6855843" cy="2215895"/>
      </dsp:txXfrm>
    </dsp:sp>
    <dsp:sp modelId="{D4231145-8C28-498A-9DF9-E8B15DA3E977}">
      <dsp:nvSpPr>
        <dsp:cNvPr id="0" name=""/>
        <dsp:cNvSpPr/>
      </dsp:nvSpPr>
      <dsp:spPr>
        <a:xfrm>
          <a:off x="1639174" y="2876837"/>
          <a:ext cx="9288654" cy="2353775"/>
        </a:xfrm>
        <a:prstGeom prst="roundRect">
          <a:avLst>
            <a:gd name="adj" fmla="val 10000"/>
          </a:avLst>
        </a:prstGeom>
        <a:solidFill>
          <a:srgbClr val="005F4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de-DE" sz="2800" kern="1200" dirty="0"/>
            <a:t>Realität: Alter ist kein Hindernis. Viele Ältere nutzen längst digitale Medien. Einfache, gut erklärte Lösungen werden erfahrungsgemäß gerne angenommen.</a:t>
          </a:r>
          <a:endParaRPr lang="en-US" sz="2800" kern="1200" dirty="0"/>
        </a:p>
      </dsp:txBody>
      <dsp:txXfrm>
        <a:off x="1708114" y="2945777"/>
        <a:ext cx="5981645" cy="2215895"/>
      </dsp:txXfrm>
    </dsp:sp>
    <dsp:sp modelId="{A413A766-7BD8-4914-95FF-FACE88FB1491}">
      <dsp:nvSpPr>
        <dsp:cNvPr id="0" name=""/>
        <dsp:cNvSpPr/>
      </dsp:nvSpPr>
      <dsp:spPr>
        <a:xfrm>
          <a:off x="7758700" y="1850329"/>
          <a:ext cx="1529954" cy="1529954"/>
        </a:xfrm>
        <a:prstGeom prst="downArrow">
          <a:avLst>
            <a:gd name="adj1" fmla="val 55000"/>
            <a:gd name="adj2" fmla="val 45000"/>
          </a:avLst>
        </a:prstGeom>
        <a:solidFill>
          <a:srgbClr val="005F40">
            <a:alpha val="90000"/>
          </a:srgbClr>
        </a:solidFill>
        <a:ln w="12700" cap="flat" cmpd="sng" algn="ctr">
          <a:solidFill>
            <a:schemeClr val="accent2">
              <a:tint val="40000"/>
              <a:alpha val="9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102940" y="1850329"/>
        <a:ext cx="841474" cy="115129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F7C80C-6A7C-4126-94B6-08968CDB978B}">
      <dsp:nvSpPr>
        <dsp:cNvPr id="0" name=""/>
        <dsp:cNvSpPr/>
      </dsp:nvSpPr>
      <dsp:spPr>
        <a:xfrm>
          <a:off x="27958" y="0"/>
          <a:ext cx="9288654" cy="2353775"/>
        </a:xfrm>
        <a:prstGeom prst="roundRect">
          <a:avLst>
            <a:gd name="adj" fmla="val 10000"/>
          </a:avLst>
        </a:prstGeom>
        <a:solidFill>
          <a:schemeClr val="accent3">
            <a:lumMod val="40000"/>
            <a:lumOff val="6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de-DE" sz="2800" kern="1200" dirty="0"/>
            <a:t>„Unser Verein ist zu klein für Digitalisierung.“</a:t>
          </a:r>
          <a:endParaRPr lang="en-US" sz="2800" kern="1200" dirty="0"/>
        </a:p>
      </dsp:txBody>
      <dsp:txXfrm>
        <a:off x="96898" y="68940"/>
        <a:ext cx="6855843" cy="2215895"/>
      </dsp:txXfrm>
    </dsp:sp>
    <dsp:sp modelId="{D4231145-8C28-498A-9DF9-E8B15DA3E977}">
      <dsp:nvSpPr>
        <dsp:cNvPr id="0" name=""/>
        <dsp:cNvSpPr/>
      </dsp:nvSpPr>
      <dsp:spPr>
        <a:xfrm>
          <a:off x="1639174" y="2876837"/>
          <a:ext cx="9288654" cy="2353775"/>
        </a:xfrm>
        <a:prstGeom prst="roundRect">
          <a:avLst>
            <a:gd name="adj" fmla="val 10000"/>
          </a:avLst>
        </a:prstGeom>
        <a:solidFill>
          <a:srgbClr val="005F4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de-DE" sz="2800" kern="1200" dirty="0"/>
            <a:t>Realität: Gerade kleine Vereine profitieren besonders: Digitale Werkzeuge erleichtern Verwaltung, Kommunikation und Organisation – mit wenig Aufwand.</a:t>
          </a:r>
          <a:endParaRPr lang="en-US" sz="2800" kern="1200" dirty="0"/>
        </a:p>
      </dsp:txBody>
      <dsp:txXfrm>
        <a:off x="1708114" y="2945777"/>
        <a:ext cx="5981645" cy="2215895"/>
      </dsp:txXfrm>
    </dsp:sp>
    <dsp:sp modelId="{A413A766-7BD8-4914-95FF-FACE88FB1491}">
      <dsp:nvSpPr>
        <dsp:cNvPr id="0" name=""/>
        <dsp:cNvSpPr/>
      </dsp:nvSpPr>
      <dsp:spPr>
        <a:xfrm>
          <a:off x="7758700" y="1850329"/>
          <a:ext cx="1529954" cy="1529954"/>
        </a:xfrm>
        <a:prstGeom prst="downArrow">
          <a:avLst>
            <a:gd name="adj1" fmla="val 55000"/>
            <a:gd name="adj2" fmla="val 45000"/>
          </a:avLst>
        </a:prstGeom>
        <a:solidFill>
          <a:srgbClr val="005F40">
            <a:alpha val="90000"/>
          </a:srgbClr>
        </a:solidFill>
        <a:ln w="12700" cap="flat" cmpd="sng" algn="ctr">
          <a:solidFill>
            <a:schemeClr val="accent2">
              <a:tint val="40000"/>
              <a:alpha val="9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102940" y="1850329"/>
        <a:ext cx="841474" cy="115129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4D10D3-B1A1-41B8-8AF5-B791BE6EEF8E}">
      <dsp:nvSpPr>
        <dsp:cNvPr id="0" name=""/>
        <dsp:cNvSpPr/>
      </dsp:nvSpPr>
      <dsp:spPr>
        <a:xfrm>
          <a:off x="0" y="0"/>
          <a:ext cx="3162299" cy="3566160"/>
        </a:xfrm>
        <a:prstGeom prst="rect">
          <a:avLst/>
        </a:prstGeom>
        <a:solidFill>
          <a:schemeClr val="accent5">
            <a:tint val="40000"/>
            <a:alpha val="90000"/>
            <a:hueOff val="0"/>
            <a:satOff val="0"/>
            <a:lumOff val="0"/>
            <a:alphaOff val="0"/>
          </a:schemeClr>
        </a:solidFill>
        <a:ln w="1905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6545" tIns="330200" rIns="246545" bIns="330200" numCol="1" spcCol="1270" anchor="t" anchorCtr="0">
          <a:noAutofit/>
        </a:bodyPr>
        <a:lstStyle/>
        <a:p>
          <a:pPr marL="0" lvl="0" indent="0" algn="l" defTabSz="1155700">
            <a:lnSpc>
              <a:spcPct val="90000"/>
            </a:lnSpc>
            <a:spcBef>
              <a:spcPct val="0"/>
            </a:spcBef>
            <a:spcAft>
              <a:spcPct val="35000"/>
            </a:spcAft>
            <a:buNone/>
          </a:pPr>
          <a:r>
            <a:rPr lang="de-DE" sz="2600" kern="1200" dirty="0"/>
            <a:t>Digitalisierung ist kein Selbstzweck, sie soll entlasten und unterstützen.</a:t>
          </a:r>
          <a:endParaRPr lang="en-US" sz="2600" kern="1200" dirty="0"/>
        </a:p>
      </dsp:txBody>
      <dsp:txXfrm>
        <a:off x="0" y="1355140"/>
        <a:ext cx="3162299" cy="2139696"/>
      </dsp:txXfrm>
    </dsp:sp>
    <dsp:sp modelId="{618EA6A4-D971-4A3A-94FE-370A98C6260D}">
      <dsp:nvSpPr>
        <dsp:cNvPr id="0" name=""/>
        <dsp:cNvSpPr/>
      </dsp:nvSpPr>
      <dsp:spPr>
        <a:xfrm>
          <a:off x="1046225" y="356615"/>
          <a:ext cx="1069848" cy="1069848"/>
        </a:xfrm>
        <a:prstGeom prst="ellipse">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410" tIns="12700" rIns="83410"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1202901" y="513291"/>
        <a:ext cx="756496" cy="756496"/>
      </dsp:txXfrm>
    </dsp:sp>
    <dsp:sp modelId="{8FBD9131-3FDA-46A2-AB9E-1512FB5879C7}">
      <dsp:nvSpPr>
        <dsp:cNvPr id="0" name=""/>
        <dsp:cNvSpPr/>
      </dsp:nvSpPr>
      <dsp:spPr>
        <a:xfrm>
          <a:off x="0" y="3566088"/>
          <a:ext cx="3162299" cy="72"/>
        </a:xfrm>
        <a:prstGeom prst="rect">
          <a:avLst/>
        </a:prstGeom>
        <a:solidFill>
          <a:schemeClr val="accent5">
            <a:hueOff val="-2430430"/>
            <a:satOff val="-165"/>
            <a:lumOff val="392"/>
            <a:alphaOff val="0"/>
          </a:schemeClr>
        </a:solidFill>
        <a:ln w="19050" cap="flat" cmpd="sng" algn="ctr">
          <a:solidFill>
            <a:schemeClr val="accent5">
              <a:hueOff val="-2430430"/>
              <a:satOff val="-165"/>
              <a:lumOff val="39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8AF40A-FC79-48CE-A463-9D27DEC5B181}">
      <dsp:nvSpPr>
        <dsp:cNvPr id="0" name=""/>
        <dsp:cNvSpPr/>
      </dsp:nvSpPr>
      <dsp:spPr>
        <a:xfrm>
          <a:off x="3478529" y="0"/>
          <a:ext cx="3162299" cy="3566160"/>
        </a:xfrm>
        <a:prstGeom prst="rect">
          <a:avLst/>
        </a:prstGeom>
        <a:solidFill>
          <a:schemeClr val="accent5">
            <a:tint val="40000"/>
            <a:alpha val="90000"/>
            <a:hueOff val="-5972333"/>
            <a:satOff val="1333"/>
            <a:lumOff val="200"/>
            <a:alphaOff val="0"/>
          </a:schemeClr>
        </a:solidFill>
        <a:ln w="19050" cap="flat" cmpd="sng" algn="ctr">
          <a:solidFill>
            <a:schemeClr val="accent5">
              <a:tint val="40000"/>
              <a:alpha val="90000"/>
              <a:hueOff val="-5972333"/>
              <a:satOff val="1333"/>
              <a:lumOff val="20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6545" tIns="330200" rIns="246545" bIns="330200" numCol="1" spcCol="1270" anchor="t" anchorCtr="0">
          <a:noAutofit/>
        </a:bodyPr>
        <a:lstStyle/>
        <a:p>
          <a:pPr marL="0" lvl="0" indent="0" algn="l" defTabSz="1155700">
            <a:lnSpc>
              <a:spcPct val="90000"/>
            </a:lnSpc>
            <a:spcBef>
              <a:spcPct val="0"/>
            </a:spcBef>
            <a:spcAft>
              <a:spcPct val="35000"/>
            </a:spcAft>
            <a:buNone/>
          </a:pPr>
          <a:r>
            <a:rPr lang="de-DE" sz="2600" kern="1200"/>
            <a:t>Kleine Schritte reichen aus, um große Wirkung zu erzielen.</a:t>
          </a:r>
          <a:endParaRPr lang="en-US" sz="2600" kern="1200"/>
        </a:p>
      </dsp:txBody>
      <dsp:txXfrm>
        <a:off x="3478529" y="1355140"/>
        <a:ext cx="3162299" cy="2139696"/>
      </dsp:txXfrm>
    </dsp:sp>
    <dsp:sp modelId="{B42A7278-7469-442F-B66B-4EDC54EC7F24}">
      <dsp:nvSpPr>
        <dsp:cNvPr id="0" name=""/>
        <dsp:cNvSpPr/>
      </dsp:nvSpPr>
      <dsp:spPr>
        <a:xfrm>
          <a:off x="4524755" y="356615"/>
          <a:ext cx="1069848" cy="1069848"/>
        </a:xfrm>
        <a:prstGeom prst="ellipse">
          <a:avLst/>
        </a:prstGeom>
        <a:solidFill>
          <a:schemeClr val="accent5">
            <a:hueOff val="-4860860"/>
            <a:satOff val="-330"/>
            <a:lumOff val="784"/>
            <a:alphaOff val="0"/>
          </a:schemeClr>
        </a:solidFill>
        <a:ln w="19050" cap="flat" cmpd="sng" algn="ctr">
          <a:solidFill>
            <a:schemeClr val="accent5">
              <a:hueOff val="-4860860"/>
              <a:satOff val="-330"/>
              <a:lumOff val="78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410" tIns="12700" rIns="83410"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4681431" y="513291"/>
        <a:ext cx="756496" cy="756496"/>
      </dsp:txXfrm>
    </dsp:sp>
    <dsp:sp modelId="{3E5C4F56-128F-4B0E-8780-1A5264CF2C0C}">
      <dsp:nvSpPr>
        <dsp:cNvPr id="0" name=""/>
        <dsp:cNvSpPr/>
      </dsp:nvSpPr>
      <dsp:spPr>
        <a:xfrm>
          <a:off x="3478529" y="3566088"/>
          <a:ext cx="3162299" cy="72"/>
        </a:xfrm>
        <a:prstGeom prst="rect">
          <a:avLst/>
        </a:prstGeom>
        <a:solidFill>
          <a:schemeClr val="accent5">
            <a:hueOff val="-7291290"/>
            <a:satOff val="-496"/>
            <a:lumOff val="1177"/>
            <a:alphaOff val="0"/>
          </a:schemeClr>
        </a:solidFill>
        <a:ln w="19050" cap="flat" cmpd="sng" algn="ctr">
          <a:solidFill>
            <a:schemeClr val="accent5">
              <a:hueOff val="-7291290"/>
              <a:satOff val="-496"/>
              <a:lumOff val="117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CC8DF0-CFA5-4E9E-99B6-16A0BBD45C6A}">
      <dsp:nvSpPr>
        <dsp:cNvPr id="0" name=""/>
        <dsp:cNvSpPr/>
      </dsp:nvSpPr>
      <dsp:spPr>
        <a:xfrm>
          <a:off x="6957059" y="0"/>
          <a:ext cx="3162299" cy="3566160"/>
        </a:xfrm>
        <a:prstGeom prst="rect">
          <a:avLst/>
        </a:prstGeom>
        <a:solidFill>
          <a:schemeClr val="accent5">
            <a:tint val="40000"/>
            <a:alpha val="90000"/>
            <a:hueOff val="-11944666"/>
            <a:satOff val="2667"/>
            <a:lumOff val="401"/>
            <a:alphaOff val="0"/>
          </a:schemeClr>
        </a:solidFill>
        <a:ln w="19050" cap="flat" cmpd="sng" algn="ctr">
          <a:solidFill>
            <a:schemeClr val="accent5">
              <a:tint val="40000"/>
              <a:alpha val="90000"/>
              <a:hueOff val="-11944666"/>
              <a:satOff val="2667"/>
              <a:lumOff val="40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6545" tIns="330200" rIns="246545" bIns="330200" numCol="1" spcCol="1270" anchor="t" anchorCtr="0">
          <a:noAutofit/>
        </a:bodyPr>
        <a:lstStyle/>
        <a:p>
          <a:pPr marL="0" lvl="0" indent="0" algn="l" defTabSz="1155700">
            <a:lnSpc>
              <a:spcPct val="90000"/>
            </a:lnSpc>
            <a:spcBef>
              <a:spcPct val="0"/>
            </a:spcBef>
            <a:spcAft>
              <a:spcPct val="35000"/>
            </a:spcAft>
            <a:buNone/>
          </a:pPr>
          <a:r>
            <a:rPr lang="de-DE" sz="2600" kern="1200"/>
            <a:t>Es braucht Offenheit und Mut, nicht Perfektion.</a:t>
          </a:r>
          <a:endParaRPr lang="en-US" sz="2600" kern="1200"/>
        </a:p>
      </dsp:txBody>
      <dsp:txXfrm>
        <a:off x="6957059" y="1355140"/>
        <a:ext cx="3162299" cy="2139696"/>
      </dsp:txXfrm>
    </dsp:sp>
    <dsp:sp modelId="{99B1F738-AA4B-4BD6-BBA8-D399476B5CDB}">
      <dsp:nvSpPr>
        <dsp:cNvPr id="0" name=""/>
        <dsp:cNvSpPr/>
      </dsp:nvSpPr>
      <dsp:spPr>
        <a:xfrm>
          <a:off x="8003285" y="356615"/>
          <a:ext cx="1069848" cy="1069848"/>
        </a:xfrm>
        <a:prstGeom prst="ellipse">
          <a:avLst/>
        </a:prstGeom>
        <a:solidFill>
          <a:schemeClr val="accent5">
            <a:hueOff val="-9721720"/>
            <a:satOff val="-661"/>
            <a:lumOff val="1569"/>
            <a:alphaOff val="0"/>
          </a:schemeClr>
        </a:solidFill>
        <a:ln w="19050" cap="flat" cmpd="sng" algn="ctr">
          <a:solidFill>
            <a:schemeClr val="accent5">
              <a:hueOff val="-9721720"/>
              <a:satOff val="-661"/>
              <a:lumOff val="156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410" tIns="12700" rIns="83410"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8159961" y="513291"/>
        <a:ext cx="756496" cy="756496"/>
      </dsp:txXfrm>
    </dsp:sp>
    <dsp:sp modelId="{F5D7684E-7346-4E4F-B5ED-0C5B6EEF483E}">
      <dsp:nvSpPr>
        <dsp:cNvPr id="0" name=""/>
        <dsp:cNvSpPr/>
      </dsp:nvSpPr>
      <dsp:spPr>
        <a:xfrm>
          <a:off x="6957059" y="3566088"/>
          <a:ext cx="3162299" cy="72"/>
        </a:xfrm>
        <a:prstGeom prst="rect">
          <a:avLst/>
        </a:prstGeom>
        <a:solidFill>
          <a:schemeClr val="accent5">
            <a:hueOff val="-12152150"/>
            <a:satOff val="-826"/>
            <a:lumOff val="1961"/>
            <a:alphaOff val="0"/>
          </a:schemeClr>
        </a:solidFill>
        <a:ln w="19050" cap="flat" cmpd="sng" algn="ctr">
          <a:solidFill>
            <a:schemeClr val="accent5">
              <a:hueOff val="-12152150"/>
              <a:satOff val="-826"/>
              <a:lumOff val="19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C2A4CA-7C16-4F27-8BEF-9E54CC6F5253}">
      <dsp:nvSpPr>
        <dsp:cNvPr id="0" name=""/>
        <dsp:cNvSpPr/>
      </dsp:nvSpPr>
      <dsp:spPr>
        <a:xfrm>
          <a:off x="1435540" y="275562"/>
          <a:ext cx="3561111" cy="3561111"/>
        </a:xfrm>
        <a:prstGeom prst="pie">
          <a:avLst>
            <a:gd name="adj1" fmla="val 16200000"/>
            <a:gd name="adj2" fmla="val 180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t" anchorCtr="0">
          <a:noAutofit/>
        </a:bodyPr>
        <a:lstStyle/>
        <a:p>
          <a:pPr marL="0" lvl="0" indent="0" algn="l" defTabSz="622300">
            <a:lnSpc>
              <a:spcPct val="90000"/>
            </a:lnSpc>
            <a:spcBef>
              <a:spcPct val="0"/>
            </a:spcBef>
            <a:spcAft>
              <a:spcPct val="35000"/>
            </a:spcAft>
            <a:buNone/>
          </a:pPr>
          <a:r>
            <a:rPr lang="de-DE" sz="1400" kern="1200" dirty="0"/>
            <a:t>Auftrag</a:t>
          </a:r>
        </a:p>
        <a:p>
          <a:pPr marL="57150" lvl="1" indent="-57150" algn="l" defTabSz="488950">
            <a:lnSpc>
              <a:spcPct val="90000"/>
            </a:lnSpc>
            <a:spcBef>
              <a:spcPct val="0"/>
            </a:spcBef>
            <a:spcAft>
              <a:spcPct val="15000"/>
            </a:spcAft>
            <a:buFont typeface="+mj-lt"/>
            <a:buNone/>
          </a:pPr>
          <a:r>
            <a:rPr lang="de-DE" sz="1100" kern="1200" dirty="0"/>
            <a:t>Sicheres Speichern von Mitgliederdaten</a:t>
          </a:r>
        </a:p>
      </dsp:txBody>
      <dsp:txXfrm>
        <a:off x="3312331" y="1030178"/>
        <a:ext cx="1271825" cy="1059854"/>
      </dsp:txXfrm>
    </dsp:sp>
    <dsp:sp modelId="{04339D0C-E105-45DA-80D7-8505363C92A7}">
      <dsp:nvSpPr>
        <dsp:cNvPr id="0" name=""/>
        <dsp:cNvSpPr/>
      </dsp:nvSpPr>
      <dsp:spPr>
        <a:xfrm>
          <a:off x="1362198" y="402744"/>
          <a:ext cx="3561111" cy="3561111"/>
        </a:xfrm>
        <a:prstGeom prst="pie">
          <a:avLst>
            <a:gd name="adj1" fmla="val 1800000"/>
            <a:gd name="adj2" fmla="val 9000000"/>
          </a:avLst>
        </a:prstGeom>
        <a:gradFill rotWithShape="0">
          <a:gsLst>
            <a:gs pos="0">
              <a:schemeClr val="accent2">
                <a:hueOff val="3221807"/>
                <a:satOff val="-9246"/>
                <a:lumOff val="-14805"/>
                <a:alphaOff val="0"/>
                <a:satMod val="103000"/>
                <a:lumMod val="102000"/>
                <a:tint val="94000"/>
              </a:schemeClr>
            </a:gs>
            <a:gs pos="50000">
              <a:schemeClr val="accent2">
                <a:hueOff val="3221807"/>
                <a:satOff val="-9246"/>
                <a:lumOff val="-14805"/>
                <a:alphaOff val="0"/>
                <a:satMod val="110000"/>
                <a:lumMod val="100000"/>
                <a:shade val="100000"/>
              </a:schemeClr>
            </a:gs>
            <a:gs pos="100000">
              <a:schemeClr val="accent2">
                <a:hueOff val="3221807"/>
                <a:satOff val="-9246"/>
                <a:lumOff val="-1480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e-DE" sz="1400" kern="1200" dirty="0"/>
            <a:t>Lange Diskussion</a:t>
          </a:r>
          <a:br>
            <a:rPr lang="de-DE" sz="1400" kern="1200" dirty="0"/>
          </a:br>
          <a:br>
            <a:rPr lang="de-DE" sz="1400" kern="1200" dirty="0"/>
          </a:br>
          <a:br>
            <a:rPr lang="de-DE" sz="1400" kern="1200" dirty="0"/>
          </a:br>
          <a:endParaRPr lang="de-DE" sz="1400" kern="1200" dirty="0"/>
        </a:p>
      </dsp:txBody>
      <dsp:txXfrm>
        <a:off x="2210082" y="2713227"/>
        <a:ext cx="1907738" cy="932671"/>
      </dsp:txXfrm>
    </dsp:sp>
    <dsp:sp modelId="{AF42E2F2-2CE4-4370-B3D3-40CFE4AB7912}">
      <dsp:nvSpPr>
        <dsp:cNvPr id="0" name=""/>
        <dsp:cNvSpPr/>
      </dsp:nvSpPr>
      <dsp:spPr>
        <a:xfrm>
          <a:off x="1288857" y="275562"/>
          <a:ext cx="3561111" cy="3561111"/>
        </a:xfrm>
        <a:prstGeom prst="pie">
          <a:avLst>
            <a:gd name="adj1" fmla="val 9000000"/>
            <a:gd name="adj2" fmla="val 16200000"/>
          </a:avLst>
        </a:prstGeom>
        <a:gradFill rotWithShape="0">
          <a:gsLst>
            <a:gs pos="0">
              <a:schemeClr val="accent2">
                <a:hueOff val="6443614"/>
                <a:satOff val="-18493"/>
                <a:lumOff val="-29609"/>
                <a:alphaOff val="0"/>
                <a:satMod val="103000"/>
                <a:lumMod val="102000"/>
                <a:tint val="94000"/>
              </a:schemeClr>
            </a:gs>
            <a:gs pos="50000">
              <a:schemeClr val="accent2">
                <a:hueOff val="6443614"/>
                <a:satOff val="-18493"/>
                <a:lumOff val="-29609"/>
                <a:alphaOff val="0"/>
                <a:satMod val="110000"/>
                <a:lumMod val="100000"/>
                <a:shade val="100000"/>
              </a:schemeClr>
            </a:gs>
            <a:gs pos="100000">
              <a:schemeClr val="accent2">
                <a:hueOff val="6443614"/>
                <a:satOff val="-18493"/>
                <a:lumOff val="-2960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t" anchorCtr="0">
          <a:noAutofit/>
        </a:bodyPr>
        <a:lstStyle/>
        <a:p>
          <a:pPr marL="0" lvl="0" indent="0" algn="l" defTabSz="622300">
            <a:lnSpc>
              <a:spcPct val="90000"/>
            </a:lnSpc>
            <a:spcBef>
              <a:spcPct val="0"/>
            </a:spcBef>
            <a:spcAft>
              <a:spcPct val="35000"/>
            </a:spcAft>
            <a:buNone/>
          </a:pPr>
          <a:r>
            <a:rPr lang="de-DE" sz="1400" kern="1200" dirty="0"/>
            <a:t>     Ergebnis</a:t>
          </a:r>
        </a:p>
        <a:p>
          <a:pPr marL="57150" lvl="1" indent="-57150" algn="l" defTabSz="488950">
            <a:lnSpc>
              <a:spcPct val="90000"/>
            </a:lnSpc>
            <a:spcBef>
              <a:spcPct val="0"/>
            </a:spcBef>
            <a:spcAft>
              <a:spcPct val="15000"/>
            </a:spcAft>
            <a:buChar char="•"/>
          </a:pPr>
          <a:r>
            <a:rPr lang="de-DE" sz="1100" kern="1200" dirty="0"/>
            <a:t> Cloudbasierte Mitgliedersoftware</a:t>
          </a:r>
        </a:p>
      </dsp:txBody>
      <dsp:txXfrm>
        <a:off x="1701352" y="1030178"/>
        <a:ext cx="1271825" cy="1059854"/>
      </dsp:txXfrm>
    </dsp:sp>
    <dsp:sp modelId="{302EB394-F8E5-4B14-975A-682394BC13C3}">
      <dsp:nvSpPr>
        <dsp:cNvPr id="0" name=""/>
        <dsp:cNvSpPr/>
      </dsp:nvSpPr>
      <dsp:spPr>
        <a:xfrm>
          <a:off x="1215385" y="55112"/>
          <a:ext cx="4002010" cy="4002010"/>
        </a:xfrm>
        <a:prstGeom prst="circularArrow">
          <a:avLst>
            <a:gd name="adj1" fmla="val 5085"/>
            <a:gd name="adj2" fmla="val 327528"/>
            <a:gd name="adj3" fmla="val 1472472"/>
            <a:gd name="adj4" fmla="val 16199432"/>
            <a:gd name="adj5" fmla="val 5932"/>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25CCD4C-70A0-4800-9748-F566C1B80655}">
      <dsp:nvSpPr>
        <dsp:cNvPr id="0" name=""/>
        <dsp:cNvSpPr/>
      </dsp:nvSpPr>
      <dsp:spPr>
        <a:xfrm>
          <a:off x="1141749" y="182069"/>
          <a:ext cx="4002010" cy="4002010"/>
        </a:xfrm>
        <a:prstGeom prst="circularArrow">
          <a:avLst>
            <a:gd name="adj1" fmla="val 5085"/>
            <a:gd name="adj2" fmla="val 327528"/>
            <a:gd name="adj3" fmla="val 8671970"/>
            <a:gd name="adj4" fmla="val 1800502"/>
            <a:gd name="adj5" fmla="val 5932"/>
          </a:avLst>
        </a:prstGeom>
        <a:gradFill rotWithShape="0">
          <a:gsLst>
            <a:gs pos="0">
              <a:schemeClr val="accent2">
                <a:hueOff val="3221807"/>
                <a:satOff val="-9246"/>
                <a:lumOff val="-14805"/>
                <a:alphaOff val="0"/>
                <a:satMod val="103000"/>
                <a:lumMod val="102000"/>
                <a:tint val="94000"/>
              </a:schemeClr>
            </a:gs>
            <a:gs pos="50000">
              <a:schemeClr val="accent2">
                <a:hueOff val="3221807"/>
                <a:satOff val="-9246"/>
                <a:lumOff val="-14805"/>
                <a:alphaOff val="0"/>
                <a:satMod val="110000"/>
                <a:lumMod val="100000"/>
                <a:shade val="100000"/>
              </a:schemeClr>
            </a:gs>
            <a:gs pos="100000">
              <a:schemeClr val="accent2">
                <a:hueOff val="3221807"/>
                <a:satOff val="-9246"/>
                <a:lumOff val="-1480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3014BE1-CB3B-4A0D-8771-4D45DCB08466}">
      <dsp:nvSpPr>
        <dsp:cNvPr id="0" name=""/>
        <dsp:cNvSpPr/>
      </dsp:nvSpPr>
      <dsp:spPr>
        <a:xfrm>
          <a:off x="1068113" y="55112"/>
          <a:ext cx="4002010" cy="4002010"/>
        </a:xfrm>
        <a:prstGeom prst="circularArrow">
          <a:avLst>
            <a:gd name="adj1" fmla="val 5085"/>
            <a:gd name="adj2" fmla="val 327528"/>
            <a:gd name="adj3" fmla="val 15873039"/>
            <a:gd name="adj4" fmla="val 9000000"/>
            <a:gd name="adj5" fmla="val 5932"/>
          </a:avLst>
        </a:prstGeom>
        <a:gradFill rotWithShape="0">
          <a:gsLst>
            <a:gs pos="0">
              <a:schemeClr val="accent2">
                <a:hueOff val="6443614"/>
                <a:satOff val="-18493"/>
                <a:lumOff val="-29609"/>
                <a:alphaOff val="0"/>
                <a:satMod val="103000"/>
                <a:lumMod val="102000"/>
                <a:tint val="94000"/>
              </a:schemeClr>
            </a:gs>
            <a:gs pos="50000">
              <a:schemeClr val="accent2">
                <a:hueOff val="6443614"/>
                <a:satOff val="-18493"/>
                <a:lumOff val="-29609"/>
                <a:alphaOff val="0"/>
                <a:satMod val="110000"/>
                <a:lumMod val="100000"/>
                <a:shade val="100000"/>
              </a:schemeClr>
            </a:gs>
            <a:gs pos="100000">
              <a:schemeClr val="accent2">
                <a:hueOff val="6443614"/>
                <a:satOff val="-18493"/>
                <a:lumOff val="-2960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EB68A7-CC69-4318-B693-A99BE5F94922}">
      <dsp:nvSpPr>
        <dsp:cNvPr id="0" name=""/>
        <dsp:cNvSpPr/>
      </dsp:nvSpPr>
      <dsp:spPr>
        <a:xfrm>
          <a:off x="3364992" y="1737"/>
          <a:ext cx="3785616" cy="835546"/>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de-DE" sz="3100" kern="1200"/>
            <a:t>telefonisch</a:t>
          </a:r>
        </a:p>
      </dsp:txBody>
      <dsp:txXfrm>
        <a:off x="3405780" y="42525"/>
        <a:ext cx="3704040" cy="753970"/>
      </dsp:txXfrm>
    </dsp:sp>
    <dsp:sp modelId="{C19B03F4-5C1B-4285-8420-F2861C2CBCC4}">
      <dsp:nvSpPr>
        <dsp:cNvPr id="0" name=""/>
        <dsp:cNvSpPr/>
      </dsp:nvSpPr>
      <dsp:spPr>
        <a:xfrm>
          <a:off x="3364992" y="879061"/>
          <a:ext cx="3785616" cy="835546"/>
        </a:xfrm>
        <a:prstGeom prst="roundRect">
          <a:avLst/>
        </a:prstGeom>
        <a:solidFill>
          <a:schemeClr val="accent3">
            <a:hueOff val="1372388"/>
            <a:satOff val="8237"/>
            <a:lumOff val="627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de-DE" sz="3100" kern="1200"/>
            <a:t>per E-Mail</a:t>
          </a:r>
        </a:p>
      </dsp:txBody>
      <dsp:txXfrm>
        <a:off x="3405780" y="919849"/>
        <a:ext cx="3704040" cy="753970"/>
      </dsp:txXfrm>
    </dsp:sp>
    <dsp:sp modelId="{3FF9742A-C88B-4215-A43B-62E7AD62748D}">
      <dsp:nvSpPr>
        <dsp:cNvPr id="0" name=""/>
        <dsp:cNvSpPr/>
      </dsp:nvSpPr>
      <dsp:spPr>
        <a:xfrm>
          <a:off x="3364992" y="1756385"/>
          <a:ext cx="3785616" cy="835546"/>
        </a:xfrm>
        <a:prstGeom prst="roundRect">
          <a:avLst/>
        </a:prstGeom>
        <a:solidFill>
          <a:schemeClr val="accent3">
            <a:hueOff val="2744775"/>
            <a:satOff val="16475"/>
            <a:lumOff val="1255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de-DE" sz="3100" kern="1200"/>
            <a:t>per Kontaktformular</a:t>
          </a:r>
        </a:p>
      </dsp:txBody>
      <dsp:txXfrm>
        <a:off x="3405780" y="1797173"/>
        <a:ext cx="3704040" cy="753970"/>
      </dsp:txXfrm>
    </dsp:sp>
    <dsp:sp modelId="{C7AEAD88-527E-4D1D-9474-1F31CE5831A5}">
      <dsp:nvSpPr>
        <dsp:cNvPr id="0" name=""/>
        <dsp:cNvSpPr/>
      </dsp:nvSpPr>
      <dsp:spPr>
        <a:xfrm>
          <a:off x="3364992" y="2633709"/>
          <a:ext cx="3785616" cy="835546"/>
        </a:xfrm>
        <a:prstGeom prst="roundRect">
          <a:avLst/>
        </a:prstGeom>
        <a:solidFill>
          <a:schemeClr val="accent3">
            <a:hueOff val="4117163"/>
            <a:satOff val="24712"/>
            <a:lumOff val="1882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de-DE" sz="3100" kern="1200"/>
            <a:t>persönlich</a:t>
          </a:r>
        </a:p>
      </dsp:txBody>
      <dsp:txXfrm>
        <a:off x="3405780" y="2674497"/>
        <a:ext cx="3704040" cy="75397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EB7E26-707A-4B4D-B7F2-D57510B06F29}">
      <dsp:nvSpPr>
        <dsp:cNvPr id="0" name=""/>
        <dsp:cNvSpPr/>
      </dsp:nvSpPr>
      <dsp:spPr>
        <a:xfrm>
          <a:off x="1622358" y="1793"/>
          <a:ext cx="1825152" cy="1183671"/>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de-DE" sz="2100" kern="1200"/>
            <a:t>Beantragung von Lizenzen</a:t>
          </a:r>
        </a:p>
      </dsp:txBody>
      <dsp:txXfrm>
        <a:off x="1680140" y="59575"/>
        <a:ext cx="1709588" cy="1068107"/>
      </dsp:txXfrm>
    </dsp:sp>
    <dsp:sp modelId="{B2732EC9-3FAB-40EF-BCF4-CACFEDB017FC}">
      <dsp:nvSpPr>
        <dsp:cNvPr id="0" name=""/>
        <dsp:cNvSpPr/>
      </dsp:nvSpPr>
      <dsp:spPr>
        <a:xfrm>
          <a:off x="1622358" y="1244648"/>
          <a:ext cx="1825152" cy="1183671"/>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de-DE" sz="2100" kern="1200"/>
            <a:t>Spam-Mails</a:t>
          </a:r>
        </a:p>
      </dsp:txBody>
      <dsp:txXfrm>
        <a:off x="1680140" y="1302430"/>
        <a:ext cx="1709588" cy="1068107"/>
      </dsp:txXfrm>
    </dsp:sp>
    <dsp:sp modelId="{3E82C452-727D-46EE-B2A5-4CD620DD3662}">
      <dsp:nvSpPr>
        <dsp:cNvPr id="0" name=""/>
        <dsp:cNvSpPr/>
      </dsp:nvSpPr>
      <dsp:spPr>
        <a:xfrm>
          <a:off x="1622358" y="2487503"/>
          <a:ext cx="1825152" cy="1183671"/>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de-DE" sz="2100" kern="1200"/>
            <a:t>Tool für Umfragen</a:t>
          </a:r>
        </a:p>
      </dsp:txBody>
      <dsp:txXfrm>
        <a:off x="1680140" y="2545285"/>
        <a:ext cx="1709588" cy="10681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759ABF-9FBE-4F96-8F00-5A4858688077}">
      <dsp:nvSpPr>
        <dsp:cNvPr id="0" name=""/>
        <dsp:cNvSpPr/>
      </dsp:nvSpPr>
      <dsp:spPr>
        <a:xfrm>
          <a:off x="898" y="376446"/>
          <a:ext cx="3504788" cy="2102873"/>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de-DE" sz="4100" kern="1200" dirty="0"/>
            <a:t>Beratungen</a:t>
          </a:r>
        </a:p>
      </dsp:txBody>
      <dsp:txXfrm>
        <a:off x="898" y="376446"/>
        <a:ext cx="3504788" cy="2102873"/>
      </dsp:txXfrm>
    </dsp:sp>
    <dsp:sp modelId="{08B7DBD4-4454-4732-8A5C-078992629E10}">
      <dsp:nvSpPr>
        <dsp:cNvPr id="0" name=""/>
        <dsp:cNvSpPr/>
      </dsp:nvSpPr>
      <dsp:spPr>
        <a:xfrm>
          <a:off x="3856165" y="376446"/>
          <a:ext cx="3504788" cy="2102873"/>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de-DE" sz="4100" kern="1200" dirty="0"/>
            <a:t>Fortbildungen</a:t>
          </a:r>
        </a:p>
      </dsp:txBody>
      <dsp:txXfrm>
        <a:off x="3856165" y="376446"/>
        <a:ext cx="3504788" cy="2102873"/>
      </dsp:txXfrm>
    </dsp:sp>
    <dsp:sp modelId="{FE288DD3-38E2-4110-B295-336E14A85A19}">
      <dsp:nvSpPr>
        <dsp:cNvPr id="0" name=""/>
        <dsp:cNvSpPr/>
      </dsp:nvSpPr>
      <dsp:spPr>
        <a:xfrm>
          <a:off x="898" y="2829798"/>
          <a:ext cx="3504788" cy="2102873"/>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de-DE" sz="4100" kern="1200" dirty="0"/>
            <a:t>Materialien</a:t>
          </a:r>
        </a:p>
      </dsp:txBody>
      <dsp:txXfrm>
        <a:off x="898" y="2829798"/>
        <a:ext cx="3504788" cy="2102873"/>
      </dsp:txXfrm>
    </dsp:sp>
    <dsp:sp modelId="{AD57523C-8F1A-4940-B6CB-973D488E367D}">
      <dsp:nvSpPr>
        <dsp:cNvPr id="0" name=""/>
        <dsp:cNvSpPr/>
      </dsp:nvSpPr>
      <dsp:spPr>
        <a:xfrm>
          <a:off x="3856165" y="2829798"/>
          <a:ext cx="3504788" cy="2102873"/>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de-DE" sz="4100" kern="1200" dirty="0"/>
            <a:t>Vernetzung</a:t>
          </a:r>
        </a:p>
      </dsp:txBody>
      <dsp:txXfrm>
        <a:off x="3856165" y="2829798"/>
        <a:ext cx="3504788" cy="2102873"/>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5072FC-D250-43B1-B83E-E240CD95FC1A}">
      <dsp:nvSpPr>
        <dsp:cNvPr id="0" name=""/>
        <dsp:cNvSpPr/>
      </dsp:nvSpPr>
      <dsp:spPr>
        <a:xfrm>
          <a:off x="0" y="904409"/>
          <a:ext cx="10515600" cy="378000"/>
        </a:xfrm>
        <a:prstGeom prst="rect">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46E9A9E-1399-4A09-8054-98B9EE448097}">
      <dsp:nvSpPr>
        <dsp:cNvPr id="0" name=""/>
        <dsp:cNvSpPr/>
      </dsp:nvSpPr>
      <dsp:spPr>
        <a:xfrm>
          <a:off x="525780" y="683009"/>
          <a:ext cx="7360920" cy="44280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666750">
            <a:lnSpc>
              <a:spcPct val="90000"/>
            </a:lnSpc>
            <a:spcBef>
              <a:spcPct val="0"/>
            </a:spcBef>
            <a:spcAft>
              <a:spcPct val="35000"/>
            </a:spcAft>
            <a:buNone/>
          </a:pPr>
          <a:r>
            <a:rPr lang="de-DE" sz="1500" kern="1200"/>
            <a:t>Informationen zum Verein/ zur Organisation</a:t>
          </a:r>
        </a:p>
      </dsp:txBody>
      <dsp:txXfrm>
        <a:off x="547396" y="704625"/>
        <a:ext cx="7317688" cy="399568"/>
      </dsp:txXfrm>
    </dsp:sp>
    <dsp:sp modelId="{64503140-7009-422C-9E86-D112A57A3C61}">
      <dsp:nvSpPr>
        <dsp:cNvPr id="0" name=""/>
        <dsp:cNvSpPr/>
      </dsp:nvSpPr>
      <dsp:spPr>
        <a:xfrm>
          <a:off x="0" y="1584809"/>
          <a:ext cx="10515600" cy="378000"/>
        </a:xfrm>
        <a:prstGeom prst="rect">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77237F4-3238-4CA5-8D4D-85381EDC25F7}">
      <dsp:nvSpPr>
        <dsp:cNvPr id="0" name=""/>
        <dsp:cNvSpPr/>
      </dsp:nvSpPr>
      <dsp:spPr>
        <a:xfrm>
          <a:off x="525780" y="1363409"/>
          <a:ext cx="7360920" cy="44280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666750">
            <a:lnSpc>
              <a:spcPct val="90000"/>
            </a:lnSpc>
            <a:spcBef>
              <a:spcPct val="0"/>
            </a:spcBef>
            <a:spcAft>
              <a:spcPct val="35000"/>
            </a:spcAft>
            <a:buNone/>
          </a:pPr>
          <a:r>
            <a:rPr lang="de-DE" sz="1500" kern="1200"/>
            <a:t>Selbstcheck I – Wie digital sind wir schon?</a:t>
          </a:r>
        </a:p>
      </dsp:txBody>
      <dsp:txXfrm>
        <a:off x="547396" y="1385025"/>
        <a:ext cx="7317688" cy="399568"/>
      </dsp:txXfrm>
    </dsp:sp>
    <dsp:sp modelId="{43076E28-1137-417B-A0C5-60E077D4FFF9}">
      <dsp:nvSpPr>
        <dsp:cNvPr id="0" name=""/>
        <dsp:cNvSpPr/>
      </dsp:nvSpPr>
      <dsp:spPr>
        <a:xfrm>
          <a:off x="0" y="2265209"/>
          <a:ext cx="10515600" cy="378000"/>
        </a:xfrm>
        <a:prstGeom prst="rect">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7DD5A02-00BE-400B-A3F7-2C2708728E8B}">
      <dsp:nvSpPr>
        <dsp:cNvPr id="0" name=""/>
        <dsp:cNvSpPr/>
      </dsp:nvSpPr>
      <dsp:spPr>
        <a:xfrm>
          <a:off x="525780" y="2043809"/>
          <a:ext cx="7360920" cy="442800"/>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666750">
            <a:lnSpc>
              <a:spcPct val="90000"/>
            </a:lnSpc>
            <a:spcBef>
              <a:spcPct val="0"/>
            </a:spcBef>
            <a:spcAft>
              <a:spcPct val="35000"/>
            </a:spcAft>
            <a:buNone/>
          </a:pPr>
          <a:r>
            <a:rPr lang="de-DE" sz="1500" kern="1200"/>
            <a:t>Selbstcheck II – Chancen, Potenziale und Visionen sowie Ängste und Bedenken</a:t>
          </a:r>
        </a:p>
      </dsp:txBody>
      <dsp:txXfrm>
        <a:off x="547396" y="2065425"/>
        <a:ext cx="7317688" cy="399568"/>
      </dsp:txXfrm>
    </dsp:sp>
    <dsp:sp modelId="{B08A5E25-6107-4430-A58D-3C5978B15DF1}">
      <dsp:nvSpPr>
        <dsp:cNvPr id="0" name=""/>
        <dsp:cNvSpPr/>
      </dsp:nvSpPr>
      <dsp:spPr>
        <a:xfrm>
          <a:off x="0" y="2945609"/>
          <a:ext cx="10515600" cy="378000"/>
        </a:xfrm>
        <a:prstGeom prst="rect">
          <a:avLst/>
        </a:prstGeom>
        <a:solidFill>
          <a:schemeClr val="lt1">
            <a:alpha val="90000"/>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D47D988-6C18-4EFA-B738-8528D92CBF20}">
      <dsp:nvSpPr>
        <dsp:cNvPr id="0" name=""/>
        <dsp:cNvSpPr/>
      </dsp:nvSpPr>
      <dsp:spPr>
        <a:xfrm>
          <a:off x="525780" y="2724209"/>
          <a:ext cx="7360920" cy="44280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666750">
            <a:lnSpc>
              <a:spcPct val="90000"/>
            </a:lnSpc>
            <a:spcBef>
              <a:spcPct val="0"/>
            </a:spcBef>
            <a:spcAft>
              <a:spcPct val="35000"/>
            </a:spcAft>
            <a:buNone/>
          </a:pPr>
          <a:r>
            <a:rPr lang="de-DE" sz="1500" kern="1200"/>
            <a:t>Unsere Themen</a:t>
          </a:r>
        </a:p>
      </dsp:txBody>
      <dsp:txXfrm>
        <a:off x="547396" y="2745825"/>
        <a:ext cx="7317688" cy="399568"/>
      </dsp:txXfrm>
    </dsp:sp>
    <dsp:sp modelId="{749CD1DA-8AD1-4473-A40E-95BA995B299A}">
      <dsp:nvSpPr>
        <dsp:cNvPr id="0" name=""/>
        <dsp:cNvSpPr/>
      </dsp:nvSpPr>
      <dsp:spPr>
        <a:xfrm>
          <a:off x="0" y="3626009"/>
          <a:ext cx="10515600" cy="378000"/>
        </a:xfrm>
        <a:prstGeom prst="rect">
          <a:avLst/>
        </a:prstGeom>
        <a:solidFill>
          <a:schemeClr val="lt1">
            <a:alpha val="90000"/>
            <a:hueOff val="0"/>
            <a:satOff val="0"/>
            <a:lumOff val="0"/>
            <a:alphaOff val="0"/>
          </a:schemeClr>
        </a:solidFill>
        <a:ln w="1905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2ACDD92-0A44-411D-8B10-DF8C2CC6CF11}">
      <dsp:nvSpPr>
        <dsp:cNvPr id="0" name=""/>
        <dsp:cNvSpPr/>
      </dsp:nvSpPr>
      <dsp:spPr>
        <a:xfrm>
          <a:off x="525780" y="3404609"/>
          <a:ext cx="7360920" cy="442800"/>
        </a:xfrm>
        <a:prstGeom prst="round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666750">
            <a:lnSpc>
              <a:spcPct val="90000"/>
            </a:lnSpc>
            <a:spcBef>
              <a:spcPct val="0"/>
            </a:spcBef>
            <a:spcAft>
              <a:spcPct val="35000"/>
            </a:spcAft>
            <a:buNone/>
          </a:pPr>
          <a:r>
            <a:rPr lang="de-DE" sz="1500" kern="1200"/>
            <a:t>(Kontakt-)Informationen für digital.fit</a:t>
          </a:r>
        </a:p>
      </dsp:txBody>
      <dsp:txXfrm>
        <a:off x="547396" y="3426225"/>
        <a:ext cx="7317688" cy="399568"/>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363D1F-10BD-4076-9B91-3E32AE297760}">
      <dsp:nvSpPr>
        <dsp:cNvPr id="0" name=""/>
        <dsp:cNvSpPr/>
      </dsp:nvSpPr>
      <dsp:spPr>
        <a:xfrm rot="5400000">
          <a:off x="-271425" y="578699"/>
          <a:ext cx="1931458" cy="1352020"/>
        </a:xfrm>
        <a:prstGeom prst="chevron">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de-DE" sz="1300" kern="1200" dirty="0"/>
            <a:t>Kontaktaufnahme</a:t>
          </a:r>
        </a:p>
      </dsp:txBody>
      <dsp:txXfrm rot="-5400000">
        <a:off x="18294" y="964990"/>
        <a:ext cx="1352020" cy="579438"/>
      </dsp:txXfrm>
    </dsp:sp>
    <dsp:sp modelId="{17046B85-CC5C-40B9-AD04-6BEDDA293F96}">
      <dsp:nvSpPr>
        <dsp:cNvPr id="0" name=""/>
        <dsp:cNvSpPr/>
      </dsp:nvSpPr>
      <dsp:spPr>
        <a:xfrm rot="5400000">
          <a:off x="4112286" y="-2471275"/>
          <a:ext cx="1255447" cy="6775979"/>
        </a:xfrm>
        <a:prstGeom prst="round2SameRect">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de-DE" sz="1700" kern="1200" dirty="0"/>
            <a:t>Anmeldung mit ersten Informationen über Website-Formular oder Anruf</a:t>
          </a:r>
        </a:p>
        <a:p>
          <a:pPr marL="171450" lvl="1" indent="-171450" algn="l" defTabSz="755650">
            <a:lnSpc>
              <a:spcPct val="90000"/>
            </a:lnSpc>
            <a:spcBef>
              <a:spcPct val="0"/>
            </a:spcBef>
            <a:spcAft>
              <a:spcPct val="15000"/>
            </a:spcAft>
            <a:buChar char="•"/>
          </a:pPr>
          <a:r>
            <a:rPr lang="de-DE" sz="1700" kern="1200" dirty="0"/>
            <a:t>Anfragen werden nach Eingang sortiert bearbeitet</a:t>
          </a:r>
        </a:p>
      </dsp:txBody>
      <dsp:txXfrm rot="-5400000">
        <a:off x="1352020" y="350277"/>
        <a:ext cx="6714693" cy="1132875"/>
      </dsp:txXfrm>
    </dsp:sp>
    <dsp:sp modelId="{52809829-F7C8-45E8-8C78-5DA99C077D7B}">
      <dsp:nvSpPr>
        <dsp:cNvPr id="0" name=""/>
        <dsp:cNvSpPr/>
      </dsp:nvSpPr>
      <dsp:spPr>
        <a:xfrm>
          <a:off x="1498072" y="1869380"/>
          <a:ext cx="1931458" cy="1352020"/>
        </a:xfrm>
        <a:prstGeom prst="chevron">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de-DE" sz="1300" kern="1200" dirty="0"/>
            <a:t>Direktlösung kleinerer </a:t>
          </a:r>
          <a:br>
            <a:rPr lang="de-DE" sz="1300" kern="1200" dirty="0"/>
          </a:br>
          <a:r>
            <a:rPr lang="de-DE" sz="1300" kern="1200" dirty="0"/>
            <a:t>(An-)Fragen</a:t>
          </a:r>
        </a:p>
      </dsp:txBody>
      <dsp:txXfrm rot="-5400000">
        <a:off x="1787791" y="2255671"/>
        <a:ext cx="1352020" cy="579438"/>
      </dsp:txXfrm>
    </dsp:sp>
    <dsp:sp modelId="{23420BA0-58B7-4778-84AF-274336031D98}">
      <dsp:nvSpPr>
        <dsp:cNvPr id="0" name=""/>
        <dsp:cNvSpPr/>
      </dsp:nvSpPr>
      <dsp:spPr>
        <a:xfrm rot="5400000">
          <a:off x="5011747" y="312141"/>
          <a:ext cx="1121981" cy="4453376"/>
        </a:xfrm>
        <a:prstGeom prst="round2SameRect">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de-DE" sz="1700" kern="1200" dirty="0"/>
            <a:t>kleinere Anfragen ohne direkt für uns und euch erkennbaren Beratungsbedarf vor Ort werden online (per E-Mail, Telefonat oder Web-Call) geklärt</a:t>
          </a:r>
        </a:p>
      </dsp:txBody>
      <dsp:txXfrm rot="-5400000">
        <a:off x="3346050" y="2032610"/>
        <a:ext cx="4398605" cy="1012439"/>
      </dsp:txXfrm>
    </dsp:sp>
    <dsp:sp modelId="{F4305086-20C7-4DBD-9392-37252CBC3E52}">
      <dsp:nvSpPr>
        <dsp:cNvPr id="0" name=""/>
        <dsp:cNvSpPr/>
      </dsp:nvSpPr>
      <dsp:spPr>
        <a:xfrm rot="5400000">
          <a:off x="-253133" y="3593404"/>
          <a:ext cx="1931458" cy="1352020"/>
        </a:xfrm>
        <a:prstGeom prst="chevron">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de-DE" sz="1300" kern="1200" dirty="0"/>
            <a:t>Bei größeren Anfragen</a:t>
          </a:r>
        </a:p>
      </dsp:txBody>
      <dsp:txXfrm rot="-5400000">
        <a:off x="36586" y="3979695"/>
        <a:ext cx="1352020" cy="579438"/>
      </dsp:txXfrm>
    </dsp:sp>
    <dsp:sp modelId="{770B3DA2-3216-4463-B5F3-72EEF133B023}">
      <dsp:nvSpPr>
        <dsp:cNvPr id="0" name=""/>
        <dsp:cNvSpPr/>
      </dsp:nvSpPr>
      <dsp:spPr>
        <a:xfrm rot="5400000">
          <a:off x="4112286" y="543423"/>
          <a:ext cx="1255447" cy="6775979"/>
        </a:xfrm>
        <a:prstGeom prst="round2SameRect">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de-DE" sz="1700" kern="1200" dirty="0"/>
            <a:t>Beratungsprozess wird eingeleitet</a:t>
          </a:r>
        </a:p>
        <a:p>
          <a:pPr marL="171450" lvl="1" indent="-171450" algn="l" defTabSz="755650">
            <a:lnSpc>
              <a:spcPct val="90000"/>
            </a:lnSpc>
            <a:spcBef>
              <a:spcPct val="0"/>
            </a:spcBef>
            <a:spcAft>
              <a:spcPct val="15000"/>
            </a:spcAft>
            <a:buChar char="•"/>
          </a:pPr>
          <a:r>
            <a:rPr lang="de-DE" sz="1700" kern="1200" dirty="0"/>
            <a:t>digital.fit-Berater*in wird je nach Kompetenz und Anforderung sowie vorhandenen Ressourcen zugeteilt</a:t>
          </a:r>
        </a:p>
      </dsp:txBody>
      <dsp:txXfrm rot="-5400000">
        <a:off x="1352020" y="3364975"/>
        <a:ext cx="6714693" cy="1132875"/>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7800A8-ED3C-4276-8AC7-237C0FC8400D}">
      <dsp:nvSpPr>
        <dsp:cNvPr id="0" name=""/>
        <dsp:cNvSpPr/>
      </dsp:nvSpPr>
      <dsp:spPr>
        <a:xfrm rot="5400000">
          <a:off x="-216758" y="219448"/>
          <a:ext cx="1445054" cy="1011538"/>
        </a:xfrm>
        <a:prstGeom prst="chevron">
          <a:avLst/>
        </a:prstGeom>
        <a:solidFill>
          <a:schemeClr val="accent5"/>
        </a:solidFill>
        <a:ln w="25400" cap="flat" cmpd="sng" algn="ctr">
          <a:solidFill>
            <a:schemeClr val="lt1"/>
          </a:solidFill>
          <a:prstDash val="solid"/>
          <a:miter lim="800000"/>
        </a:ln>
        <a:effectLst/>
      </dsp:spPr>
      <dsp:style>
        <a:lnRef idx="3">
          <a:schemeClr val="lt1"/>
        </a:lnRef>
        <a:fillRef idx="1">
          <a:schemeClr val="accent5"/>
        </a:fillRef>
        <a:effectRef idx="1">
          <a:schemeClr val="accent5"/>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de-DE" sz="900" kern="1200" dirty="0"/>
            <a:t>Start der Beratung</a:t>
          </a:r>
        </a:p>
      </dsp:txBody>
      <dsp:txXfrm rot="-5400000">
        <a:off x="0" y="508459"/>
        <a:ext cx="1011538" cy="433516"/>
      </dsp:txXfrm>
    </dsp:sp>
    <dsp:sp modelId="{22D58A83-9C56-41A8-8650-D843F48A30FE}">
      <dsp:nvSpPr>
        <dsp:cNvPr id="0" name=""/>
        <dsp:cNvSpPr/>
      </dsp:nvSpPr>
      <dsp:spPr>
        <a:xfrm rot="5400000">
          <a:off x="4100126" y="-3085897"/>
          <a:ext cx="939285" cy="7116461"/>
        </a:xfrm>
        <a:prstGeom prst="round2SameRect">
          <a:avLst/>
        </a:prstGeom>
        <a:solidFill>
          <a:schemeClr val="lt1"/>
        </a:solidFill>
        <a:ln w="19050" cap="flat" cmpd="sng" algn="ctr">
          <a:solidFill>
            <a:schemeClr val="accent5"/>
          </a:solidFill>
          <a:prstDash val="solid"/>
          <a:miter lim="800000"/>
        </a:ln>
        <a:effectLst/>
      </dsp:spPr>
      <dsp:style>
        <a:lnRef idx="2">
          <a:schemeClr val="accent5"/>
        </a:lnRef>
        <a:fillRef idx="1">
          <a:schemeClr val="lt1"/>
        </a:fillRef>
        <a:effectRef idx="0">
          <a:schemeClr val="accent5"/>
        </a:effectRef>
        <a:fontRef idx="minor">
          <a:schemeClr val="dk1"/>
        </a:fontRef>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de-DE" sz="1700" kern="1200" dirty="0"/>
            <a:t>die Beratung startet mit der Zusendung eines Selbstcheck-Fragebogens für eure Organisation</a:t>
          </a:r>
        </a:p>
        <a:p>
          <a:pPr marL="171450" lvl="1" indent="-171450" algn="l" defTabSz="755650">
            <a:lnSpc>
              <a:spcPct val="90000"/>
            </a:lnSpc>
            <a:spcBef>
              <a:spcPct val="0"/>
            </a:spcBef>
            <a:spcAft>
              <a:spcPct val="15000"/>
            </a:spcAft>
            <a:buChar char="•"/>
          </a:pPr>
          <a:r>
            <a:rPr lang="de-DE" sz="1700" kern="1200" dirty="0"/>
            <a:t>der Fragebogen dient der Reflexion</a:t>
          </a:r>
        </a:p>
      </dsp:txBody>
      <dsp:txXfrm rot="-5400000">
        <a:off x="1011538" y="48543"/>
        <a:ext cx="7070609" cy="847581"/>
      </dsp:txXfrm>
    </dsp:sp>
    <dsp:sp modelId="{BE0B7319-6B98-449A-9F62-34D71D80A1EE}">
      <dsp:nvSpPr>
        <dsp:cNvPr id="0" name=""/>
        <dsp:cNvSpPr/>
      </dsp:nvSpPr>
      <dsp:spPr>
        <a:xfrm rot="5400000">
          <a:off x="-216758" y="1519859"/>
          <a:ext cx="1445054" cy="1011538"/>
        </a:xfrm>
        <a:prstGeom prst="chevron">
          <a:avLst/>
        </a:prstGeom>
        <a:solidFill>
          <a:schemeClr val="accent6"/>
        </a:solidFill>
        <a:ln w="25400" cap="flat" cmpd="sng" algn="ctr">
          <a:solidFill>
            <a:schemeClr val="lt1"/>
          </a:solidFill>
          <a:prstDash val="solid"/>
          <a:miter lim="800000"/>
        </a:ln>
        <a:effectLst/>
      </dsp:spPr>
      <dsp:style>
        <a:lnRef idx="3">
          <a:schemeClr val="lt1"/>
        </a:lnRef>
        <a:fillRef idx="1">
          <a:schemeClr val="accent6"/>
        </a:fillRef>
        <a:effectRef idx="1">
          <a:schemeClr val="accent6"/>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de-DE" sz="900" kern="1200" dirty="0"/>
            <a:t>Vereinbarung eines Kennenlerntreffens</a:t>
          </a:r>
        </a:p>
      </dsp:txBody>
      <dsp:txXfrm rot="-5400000">
        <a:off x="0" y="1808870"/>
        <a:ext cx="1011538" cy="433516"/>
      </dsp:txXfrm>
    </dsp:sp>
    <dsp:sp modelId="{90C965C1-CB2D-45A0-8BF3-6401BD9D69A6}">
      <dsp:nvSpPr>
        <dsp:cNvPr id="0" name=""/>
        <dsp:cNvSpPr/>
      </dsp:nvSpPr>
      <dsp:spPr>
        <a:xfrm rot="5400000">
          <a:off x="4100126" y="-1785487"/>
          <a:ext cx="939285" cy="7116461"/>
        </a:xfrm>
        <a:prstGeom prst="round2SameRect">
          <a:avLst/>
        </a:prstGeom>
        <a:solidFill>
          <a:schemeClr val="lt1"/>
        </a:solidFill>
        <a:ln w="19050" cap="flat" cmpd="sng" algn="ctr">
          <a:solidFill>
            <a:schemeClr val="accent6"/>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de-DE" sz="1700" kern="1200" dirty="0"/>
            <a:t>Terminvereinbarung mit Berater*in erfolgt nach der Rücksendung des Reflexionsfragebogens</a:t>
          </a:r>
        </a:p>
      </dsp:txBody>
      <dsp:txXfrm rot="-5400000">
        <a:off x="1011538" y="1348953"/>
        <a:ext cx="7070609" cy="847581"/>
      </dsp:txXfrm>
    </dsp:sp>
    <dsp:sp modelId="{EA202CEE-7331-48B6-9BA8-4F73AAEA4F0B}">
      <dsp:nvSpPr>
        <dsp:cNvPr id="0" name=""/>
        <dsp:cNvSpPr/>
      </dsp:nvSpPr>
      <dsp:spPr>
        <a:xfrm rot="5400000">
          <a:off x="-216758" y="2820269"/>
          <a:ext cx="1445054" cy="1011538"/>
        </a:xfrm>
        <a:prstGeom prst="chevron">
          <a:avLst/>
        </a:prstGeom>
        <a:solidFill>
          <a:schemeClr val="accent1"/>
        </a:solidFill>
        <a:ln w="25400" cap="flat" cmpd="sng" algn="ctr">
          <a:solidFill>
            <a:schemeClr val="lt1"/>
          </a:solidFill>
          <a:prstDash val="solid"/>
          <a:miter lim="800000"/>
        </a:ln>
        <a:effectLst/>
      </dsp:spPr>
      <dsp:style>
        <a:lnRef idx="3">
          <a:schemeClr val="lt1"/>
        </a:lnRef>
        <a:fillRef idx="1">
          <a:schemeClr val="accent1"/>
        </a:fillRef>
        <a:effectRef idx="1">
          <a:schemeClr val="accent1"/>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de-DE" sz="900" kern="1200" dirty="0"/>
            <a:t>erstes Treffen Berater*in - Organisation</a:t>
          </a:r>
        </a:p>
      </dsp:txBody>
      <dsp:txXfrm rot="-5400000">
        <a:off x="0" y="3109280"/>
        <a:ext cx="1011538" cy="433516"/>
      </dsp:txXfrm>
    </dsp:sp>
    <dsp:sp modelId="{F43A8771-F8E5-4039-9844-72983CC9952C}">
      <dsp:nvSpPr>
        <dsp:cNvPr id="0" name=""/>
        <dsp:cNvSpPr/>
      </dsp:nvSpPr>
      <dsp:spPr>
        <a:xfrm rot="5400000">
          <a:off x="4100126" y="-485076"/>
          <a:ext cx="939285" cy="7116461"/>
        </a:xfrm>
        <a:prstGeom prst="round2SameRect">
          <a:avLst/>
        </a:prstGeom>
        <a:solidFill>
          <a:schemeClr val="lt1"/>
        </a:solidFill>
        <a:ln w="1905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de-DE" sz="1700" kern="1200" dirty="0"/>
            <a:t>erster Kontakt erfolgt (fast) immer in Präsenz</a:t>
          </a:r>
        </a:p>
        <a:p>
          <a:pPr marL="171450" lvl="1" indent="-171450" algn="l" defTabSz="755650">
            <a:lnSpc>
              <a:spcPct val="90000"/>
            </a:lnSpc>
            <a:spcBef>
              <a:spcPct val="0"/>
            </a:spcBef>
            <a:spcAft>
              <a:spcPct val="15000"/>
            </a:spcAft>
            <a:buChar char="•"/>
          </a:pPr>
          <a:r>
            <a:rPr lang="de-DE" sz="1700" kern="1200" dirty="0"/>
            <a:t>Ist-Analyse wird durchgeführt</a:t>
          </a:r>
        </a:p>
        <a:p>
          <a:pPr marL="171450" lvl="1" indent="-171450" algn="l" defTabSz="755650">
            <a:lnSpc>
              <a:spcPct val="90000"/>
            </a:lnSpc>
            <a:spcBef>
              <a:spcPct val="0"/>
            </a:spcBef>
            <a:spcAft>
              <a:spcPct val="15000"/>
            </a:spcAft>
            <a:buChar char="•"/>
          </a:pPr>
          <a:r>
            <a:rPr lang="de-DE" sz="1700" kern="1200" dirty="0"/>
            <a:t>Wünsche und Fragen der Organisation werden gesammelt</a:t>
          </a:r>
        </a:p>
      </dsp:txBody>
      <dsp:txXfrm rot="-5400000">
        <a:off x="1011538" y="2649364"/>
        <a:ext cx="7070609" cy="847581"/>
      </dsp:txXfrm>
    </dsp:sp>
    <dsp:sp modelId="{BDAA8853-C043-47A6-86B7-798E5B26377D}">
      <dsp:nvSpPr>
        <dsp:cNvPr id="0" name=""/>
        <dsp:cNvSpPr/>
      </dsp:nvSpPr>
      <dsp:spPr>
        <a:xfrm rot="5400000">
          <a:off x="-216758" y="4064814"/>
          <a:ext cx="1445054" cy="1011538"/>
        </a:xfrm>
        <a:prstGeom prst="chevron">
          <a:avLst/>
        </a:prstGeom>
        <a:solidFill>
          <a:srgbClr val="FFC000"/>
        </a:solidFill>
        <a:ln w="19050" cap="flat" cmpd="sng" algn="ctr">
          <a:solidFill>
            <a:srgbClr val="FFC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de-DE" sz="900" kern="1200" dirty="0"/>
            <a:t>Recherche</a:t>
          </a:r>
        </a:p>
      </dsp:txBody>
      <dsp:txXfrm rot="-5400000">
        <a:off x="0" y="4353825"/>
        <a:ext cx="1011538" cy="433516"/>
      </dsp:txXfrm>
    </dsp:sp>
    <dsp:sp modelId="{4C5498EF-4099-452E-A289-8DE379D154A0}">
      <dsp:nvSpPr>
        <dsp:cNvPr id="0" name=""/>
        <dsp:cNvSpPr/>
      </dsp:nvSpPr>
      <dsp:spPr>
        <a:xfrm rot="5400000">
          <a:off x="4100126" y="815333"/>
          <a:ext cx="939285" cy="7116461"/>
        </a:xfrm>
        <a:prstGeom prst="round2SameRect">
          <a:avLst/>
        </a:prstGeom>
        <a:solidFill>
          <a:schemeClr val="lt1">
            <a:alpha val="90000"/>
            <a:hueOff val="0"/>
            <a:satOff val="0"/>
            <a:lumOff val="0"/>
            <a:alphaOff val="0"/>
          </a:schemeClr>
        </a:solidFill>
        <a:ln w="19050" cap="flat" cmpd="sng" algn="ctr">
          <a:solidFill>
            <a:srgbClr val="FFC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de-DE" sz="1700" kern="1200" dirty="0"/>
            <a:t>Berater*in sucht nach geeigneten Lösungen für die Organisation</a:t>
          </a:r>
        </a:p>
        <a:p>
          <a:pPr marL="171450" lvl="1" indent="-171450" algn="l" defTabSz="755650">
            <a:lnSpc>
              <a:spcPct val="90000"/>
            </a:lnSpc>
            <a:spcBef>
              <a:spcPct val="0"/>
            </a:spcBef>
            <a:spcAft>
              <a:spcPct val="15000"/>
            </a:spcAft>
            <a:buChar char="•"/>
          </a:pPr>
          <a:r>
            <a:rPr lang="de-DE" sz="1700" kern="1200" dirty="0"/>
            <a:t>Berater*in zieht ggf. das Team digital.fit mit ein/ hinzu</a:t>
          </a:r>
        </a:p>
      </dsp:txBody>
      <dsp:txXfrm rot="-5400000">
        <a:off x="1011538" y="3949773"/>
        <a:ext cx="7070609" cy="847581"/>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0C7912-5C87-41AB-8C41-64811768810F}">
      <dsp:nvSpPr>
        <dsp:cNvPr id="0" name=""/>
        <dsp:cNvSpPr/>
      </dsp:nvSpPr>
      <dsp:spPr>
        <a:xfrm rot="5400000">
          <a:off x="-284095" y="287455"/>
          <a:ext cx="1893971" cy="1325780"/>
        </a:xfrm>
        <a:prstGeom prst="chevron">
          <a:avLst/>
        </a:prstGeom>
        <a:solidFill>
          <a:schemeClr val="accent6">
            <a:lumMod val="60000"/>
            <a:lumOff val="40000"/>
          </a:schemeClr>
        </a:solidFill>
        <a:ln w="19050" cap="flat" cmpd="sng" algn="ctr">
          <a:solidFill>
            <a:schemeClr val="accent6">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kern="1200" dirty="0"/>
            <a:t>Zweites Treffen</a:t>
          </a:r>
        </a:p>
      </dsp:txBody>
      <dsp:txXfrm rot="-5400000">
        <a:off x="1" y="666249"/>
        <a:ext cx="1325780" cy="568191"/>
      </dsp:txXfrm>
    </dsp:sp>
    <dsp:sp modelId="{E27B7CA0-F949-46E5-8691-BAC3FBCF1D91}">
      <dsp:nvSpPr>
        <dsp:cNvPr id="0" name=""/>
        <dsp:cNvSpPr/>
      </dsp:nvSpPr>
      <dsp:spPr>
        <a:xfrm rot="5400000">
          <a:off x="4111349" y="-2782209"/>
          <a:ext cx="1231081" cy="6802219"/>
        </a:xfrm>
        <a:prstGeom prst="round2SameRect">
          <a:avLst/>
        </a:prstGeom>
        <a:solidFill>
          <a:schemeClr val="lt1">
            <a:alpha val="90000"/>
            <a:hueOff val="0"/>
            <a:satOff val="0"/>
            <a:lumOff val="0"/>
            <a:alphaOff val="0"/>
          </a:schemeClr>
        </a:solidFill>
        <a:ln w="19050" cap="flat" cmpd="sng" algn="ctr">
          <a:solidFill>
            <a:schemeClr val="accent6">
              <a:lumMod val="60000"/>
              <a:lumOff val="4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de-DE" sz="1400" kern="1200" dirty="0"/>
            <a:t>Berater*in bringt mehrere Ideen und Vorschläge mit und erläutert Vor- und Nachteile dieser </a:t>
          </a:r>
        </a:p>
        <a:p>
          <a:pPr marL="114300" lvl="1" indent="-114300" algn="l" defTabSz="622300">
            <a:lnSpc>
              <a:spcPct val="90000"/>
            </a:lnSpc>
            <a:spcBef>
              <a:spcPct val="0"/>
            </a:spcBef>
            <a:spcAft>
              <a:spcPct val="15000"/>
            </a:spcAft>
            <a:buChar char="•"/>
          </a:pPr>
          <a:r>
            <a:rPr lang="de-DE" sz="1400" kern="1200" dirty="0"/>
            <a:t>Berater*in vergleicht die Lösungen und schätzt gemeinsam mit Organisation ein, welche existierende Lösung gut auf die Bedarfe der Organisation zugeschnitten ist</a:t>
          </a:r>
        </a:p>
      </dsp:txBody>
      <dsp:txXfrm rot="-5400000">
        <a:off x="1325780" y="63456"/>
        <a:ext cx="6742123" cy="1110889"/>
      </dsp:txXfrm>
    </dsp:sp>
    <dsp:sp modelId="{7F2DA6E9-4AC2-4C21-B9BA-50CE9BC5BA09}">
      <dsp:nvSpPr>
        <dsp:cNvPr id="0" name=""/>
        <dsp:cNvSpPr/>
      </dsp:nvSpPr>
      <dsp:spPr>
        <a:xfrm rot="5400000">
          <a:off x="-284095" y="1990224"/>
          <a:ext cx="1893971" cy="1325780"/>
        </a:xfrm>
        <a:prstGeom prst="chevron">
          <a:avLst/>
        </a:prstGeom>
        <a:solidFill>
          <a:schemeClr val="accent4">
            <a:lumMod val="40000"/>
            <a:lumOff val="60000"/>
          </a:schemeClr>
        </a:solidFill>
        <a:ln w="19050" cap="flat" cmpd="sng" algn="ctr">
          <a:solidFill>
            <a:schemeClr val="accent4">
              <a:lumMod val="40000"/>
              <a:lumOff val="6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kern="1200" dirty="0"/>
            <a:t>Auswahl durch Organisation</a:t>
          </a:r>
        </a:p>
      </dsp:txBody>
      <dsp:txXfrm rot="-5400000">
        <a:off x="1" y="2369018"/>
        <a:ext cx="1325780" cy="568191"/>
      </dsp:txXfrm>
    </dsp:sp>
    <dsp:sp modelId="{08A4F4BD-C6AF-4611-AAC5-F2B60E8D0CD6}">
      <dsp:nvSpPr>
        <dsp:cNvPr id="0" name=""/>
        <dsp:cNvSpPr/>
      </dsp:nvSpPr>
      <dsp:spPr>
        <a:xfrm rot="5400000">
          <a:off x="4111349" y="-1097684"/>
          <a:ext cx="1231081" cy="6802219"/>
        </a:xfrm>
        <a:prstGeom prst="round2SameRect">
          <a:avLst/>
        </a:prstGeom>
        <a:solidFill>
          <a:schemeClr val="lt1">
            <a:alpha val="90000"/>
            <a:hueOff val="0"/>
            <a:satOff val="0"/>
            <a:lumOff val="0"/>
            <a:alphaOff val="0"/>
          </a:schemeClr>
        </a:solidFill>
        <a:ln w="19050" cap="flat" cmpd="sng" algn="ctr">
          <a:solidFill>
            <a:schemeClr val="accent4">
              <a:lumMod val="40000"/>
              <a:lumOff val="6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de-DE" sz="1400" kern="1200" dirty="0"/>
            <a:t>die Organisation wählt eine Lösung aus</a:t>
          </a:r>
        </a:p>
      </dsp:txBody>
      <dsp:txXfrm rot="-5400000">
        <a:off x="1325780" y="1747981"/>
        <a:ext cx="6742123" cy="1110889"/>
      </dsp:txXfrm>
    </dsp:sp>
    <dsp:sp modelId="{03192892-418D-49F4-98C4-FB72707F164B}">
      <dsp:nvSpPr>
        <dsp:cNvPr id="0" name=""/>
        <dsp:cNvSpPr/>
      </dsp:nvSpPr>
      <dsp:spPr>
        <a:xfrm rot="5400000">
          <a:off x="-284095" y="3692994"/>
          <a:ext cx="1893971" cy="1325780"/>
        </a:xfrm>
        <a:prstGeom prst="chevron">
          <a:avLst/>
        </a:prstGeom>
        <a:solidFill>
          <a:schemeClr val="bg2">
            <a:lumMod val="75000"/>
          </a:schemeClr>
        </a:solidFill>
        <a:ln w="19050" cap="flat" cmpd="sng" algn="ctr">
          <a:solidFill>
            <a:schemeClr val="bg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kern="1200" dirty="0"/>
            <a:t>Prozess der Etablierung</a:t>
          </a:r>
        </a:p>
      </dsp:txBody>
      <dsp:txXfrm rot="-5400000">
        <a:off x="1" y="4071788"/>
        <a:ext cx="1325780" cy="568191"/>
      </dsp:txXfrm>
    </dsp:sp>
    <dsp:sp modelId="{0D831465-DDBA-4B7F-B166-1EB99AB66EFE}">
      <dsp:nvSpPr>
        <dsp:cNvPr id="0" name=""/>
        <dsp:cNvSpPr/>
      </dsp:nvSpPr>
      <dsp:spPr>
        <a:xfrm rot="5400000">
          <a:off x="4111349" y="623329"/>
          <a:ext cx="1231081" cy="6802219"/>
        </a:xfrm>
        <a:prstGeom prst="round2SameRect">
          <a:avLst/>
        </a:prstGeom>
        <a:solidFill>
          <a:schemeClr val="lt1">
            <a:alpha val="90000"/>
            <a:hueOff val="0"/>
            <a:satOff val="0"/>
            <a:lumOff val="0"/>
            <a:alphaOff val="0"/>
          </a:schemeClr>
        </a:solidFill>
        <a:ln w="19050" cap="flat" cmpd="sng" algn="ctr">
          <a:solidFill>
            <a:schemeClr val="bg2">
              <a:lumMod val="7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de-DE" sz="1400" kern="1200" dirty="0"/>
            <a:t>die Lösung wird durch die Organisation erprobt</a:t>
          </a:r>
        </a:p>
        <a:p>
          <a:pPr marL="114300" lvl="1" indent="-114300" algn="l" defTabSz="622300">
            <a:lnSpc>
              <a:spcPct val="90000"/>
            </a:lnSpc>
            <a:spcBef>
              <a:spcPct val="0"/>
            </a:spcBef>
            <a:spcAft>
              <a:spcPct val="15000"/>
            </a:spcAft>
            <a:buChar char="•"/>
          </a:pPr>
          <a:r>
            <a:rPr lang="de-DE" sz="1400" kern="1200" dirty="0"/>
            <a:t>die Organisation wird kontinuierlich durch die Berater*innen von digital.fit begleitet und kann jederzeit Rückfragen stellen</a:t>
          </a:r>
        </a:p>
        <a:p>
          <a:pPr marL="114300" lvl="1" indent="-114300" algn="l" defTabSz="622300">
            <a:lnSpc>
              <a:spcPct val="90000"/>
            </a:lnSpc>
            <a:spcBef>
              <a:spcPct val="0"/>
            </a:spcBef>
            <a:spcAft>
              <a:spcPct val="15000"/>
            </a:spcAft>
            <a:buChar char="•"/>
          </a:pPr>
          <a:r>
            <a:rPr lang="de-DE" sz="1400" kern="1200" dirty="0"/>
            <a:t>der*die Berater*in berät auch falls nötig zum Umgang mit Widerständen in der Organisation </a:t>
          </a:r>
        </a:p>
      </dsp:txBody>
      <dsp:txXfrm rot="-5400000">
        <a:off x="1325780" y="3468994"/>
        <a:ext cx="6742123" cy="1110889"/>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0C7912-5C87-41AB-8C41-64811768810F}">
      <dsp:nvSpPr>
        <dsp:cNvPr id="0" name=""/>
        <dsp:cNvSpPr/>
      </dsp:nvSpPr>
      <dsp:spPr>
        <a:xfrm>
          <a:off x="1497761" y="1163930"/>
          <a:ext cx="1784577" cy="1067642"/>
        </a:xfrm>
        <a:prstGeom prst="chevron">
          <a:avLst/>
        </a:prstGeom>
        <a:solidFill>
          <a:srgbClr val="C00000"/>
        </a:solidFill>
        <a:ln w="1905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kern="1200" dirty="0"/>
            <a:t>wenn Etablierung misslingt</a:t>
          </a:r>
        </a:p>
      </dsp:txBody>
      <dsp:txXfrm rot="-5400000">
        <a:off x="1856229" y="1339283"/>
        <a:ext cx="1067642" cy="716935"/>
      </dsp:txXfrm>
    </dsp:sp>
    <dsp:sp modelId="{E27B7CA0-F949-46E5-8691-BAC3FBCF1D91}">
      <dsp:nvSpPr>
        <dsp:cNvPr id="0" name=""/>
        <dsp:cNvSpPr/>
      </dsp:nvSpPr>
      <dsp:spPr>
        <a:xfrm rot="5400000">
          <a:off x="4102191" y="1993"/>
          <a:ext cx="1557087" cy="3365514"/>
        </a:xfrm>
        <a:prstGeom prst="round2SameRect">
          <a:avLst/>
        </a:prstGeom>
        <a:solidFill>
          <a:schemeClr val="lt1">
            <a:alpha val="90000"/>
            <a:hueOff val="0"/>
            <a:satOff val="0"/>
            <a:lumOff val="0"/>
            <a:alphaOff val="0"/>
          </a:schemeClr>
        </a:solidFill>
        <a:ln w="19050"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ct val="15000"/>
            </a:spcAft>
            <a:buChar char="•"/>
          </a:pPr>
          <a:r>
            <a:rPr lang="de-DE" sz="2300" kern="1200" dirty="0"/>
            <a:t>Suche nach anderen Lösungen</a:t>
          </a:r>
        </a:p>
      </dsp:txBody>
      <dsp:txXfrm rot="-5400000">
        <a:off x="3197978" y="982218"/>
        <a:ext cx="3289503" cy="1405065"/>
      </dsp:txXfrm>
    </dsp:sp>
    <dsp:sp modelId="{D83FA88A-D93C-4716-9BC8-7BFCD192333F}">
      <dsp:nvSpPr>
        <dsp:cNvPr id="0" name=""/>
        <dsp:cNvSpPr/>
      </dsp:nvSpPr>
      <dsp:spPr>
        <a:xfrm rot="5400000">
          <a:off x="-406132" y="3025618"/>
          <a:ext cx="2301908" cy="1489643"/>
        </a:xfrm>
        <a:prstGeom prst="chevron">
          <a:avLst/>
        </a:prstGeom>
        <a:solidFill>
          <a:schemeClr val="accent3">
            <a:lumMod val="60000"/>
            <a:lumOff val="40000"/>
          </a:schemeClr>
        </a:solidFill>
        <a:ln w="19050" cap="flat" cmpd="sng" algn="ctr">
          <a:solidFill>
            <a:schemeClr val="accent3">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kern="1200" dirty="0"/>
            <a:t>bei erfolgreicher Etablierung</a:t>
          </a:r>
        </a:p>
      </dsp:txBody>
      <dsp:txXfrm rot="-5400000">
        <a:off x="1" y="3364308"/>
        <a:ext cx="1489643" cy="812265"/>
      </dsp:txXfrm>
    </dsp:sp>
    <dsp:sp modelId="{8CC36E67-5438-4425-9FE4-CA8D306BF331}">
      <dsp:nvSpPr>
        <dsp:cNvPr id="0" name=""/>
        <dsp:cNvSpPr/>
      </dsp:nvSpPr>
      <dsp:spPr>
        <a:xfrm rot="5400000">
          <a:off x="4021117" y="68344"/>
          <a:ext cx="1557087" cy="6638356"/>
        </a:xfrm>
        <a:prstGeom prst="round2SameRect">
          <a:avLst/>
        </a:prstGeom>
        <a:solidFill>
          <a:schemeClr val="lt1">
            <a:alpha val="90000"/>
            <a:hueOff val="0"/>
            <a:satOff val="0"/>
            <a:lumOff val="0"/>
            <a:alphaOff val="0"/>
          </a:schemeClr>
        </a:solidFill>
        <a:ln w="19050" cap="flat" cmpd="sng" algn="ctr">
          <a:solidFill>
            <a:schemeClr val="accent3">
              <a:lumMod val="60000"/>
              <a:lumOff val="4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ct val="15000"/>
            </a:spcAft>
            <a:buChar char="•"/>
          </a:pPr>
          <a:r>
            <a:rPr lang="de-DE" sz="2300" kern="1200" dirty="0"/>
            <a:t>digital.fit steht bei Rückfragen bis Projektende weiterhin der Organisation zur Verfügung</a:t>
          </a:r>
        </a:p>
        <a:p>
          <a:pPr marL="228600" lvl="1" indent="-228600" algn="l" defTabSz="1022350">
            <a:lnSpc>
              <a:spcPct val="90000"/>
            </a:lnSpc>
            <a:spcBef>
              <a:spcPct val="0"/>
            </a:spcBef>
            <a:spcAft>
              <a:spcPct val="15000"/>
            </a:spcAft>
            <a:buChar char="•"/>
          </a:pPr>
          <a:r>
            <a:rPr lang="de-DE" sz="2300" kern="1200" dirty="0"/>
            <a:t>es findet ein Abschlussgespräch mit Reflexion des Prozesses statt</a:t>
          </a:r>
        </a:p>
      </dsp:txBody>
      <dsp:txXfrm rot="-5400000">
        <a:off x="1480483" y="2684990"/>
        <a:ext cx="6562345" cy="1405065"/>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7F777E-3187-45B0-B751-2AD794B09E35}">
      <dsp:nvSpPr>
        <dsp:cNvPr id="0" name=""/>
        <dsp:cNvSpPr/>
      </dsp:nvSpPr>
      <dsp:spPr>
        <a:xfrm>
          <a:off x="0" y="535815"/>
          <a:ext cx="7095021" cy="579600"/>
        </a:xfrm>
        <a:prstGeom prst="rect">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6B42A30-80DD-423B-8E3E-1F8C51044864}">
      <dsp:nvSpPr>
        <dsp:cNvPr id="0" name=""/>
        <dsp:cNvSpPr/>
      </dsp:nvSpPr>
      <dsp:spPr>
        <a:xfrm>
          <a:off x="354751" y="196335"/>
          <a:ext cx="4966514" cy="67896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7722" tIns="0" rIns="187722" bIns="0" numCol="1" spcCol="1270" anchor="ctr" anchorCtr="0">
          <a:noAutofit/>
        </a:bodyPr>
        <a:lstStyle/>
        <a:p>
          <a:pPr marL="0" lvl="0" indent="0" algn="l" defTabSz="1022350">
            <a:lnSpc>
              <a:spcPct val="90000"/>
            </a:lnSpc>
            <a:spcBef>
              <a:spcPct val="0"/>
            </a:spcBef>
            <a:spcAft>
              <a:spcPct val="35000"/>
            </a:spcAft>
            <a:buFont typeface="Arial" panose="020B0604020202020204" pitchFamily="34" charset="0"/>
            <a:buNone/>
          </a:pPr>
          <a:r>
            <a:rPr lang="de-DE" sz="2300" kern="1200">
              <a:cs typeface="Arial" panose="020B0604020202020204" pitchFamily="34" charset="0"/>
            </a:rPr>
            <a:t>Kleiner Verein mit ca. 50 Mitgliedern</a:t>
          </a:r>
          <a:endParaRPr lang="de-DE" sz="2300" kern="1200" dirty="0">
            <a:cs typeface="Arial" panose="020B0604020202020204" pitchFamily="34" charset="0"/>
          </a:endParaRPr>
        </a:p>
      </dsp:txBody>
      <dsp:txXfrm>
        <a:off x="387895" y="229479"/>
        <a:ext cx="4900226" cy="612672"/>
      </dsp:txXfrm>
    </dsp:sp>
    <dsp:sp modelId="{E99EC2FA-DA99-4D43-8165-8F1AD718D48C}">
      <dsp:nvSpPr>
        <dsp:cNvPr id="0" name=""/>
        <dsp:cNvSpPr/>
      </dsp:nvSpPr>
      <dsp:spPr>
        <a:xfrm>
          <a:off x="0" y="1579095"/>
          <a:ext cx="7095021" cy="579600"/>
        </a:xfrm>
        <a:prstGeom prst="rect">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E3C678-1612-4B13-8BEB-6A6A4CD3112D}">
      <dsp:nvSpPr>
        <dsp:cNvPr id="0" name=""/>
        <dsp:cNvSpPr/>
      </dsp:nvSpPr>
      <dsp:spPr>
        <a:xfrm>
          <a:off x="354751" y="1239615"/>
          <a:ext cx="4966514" cy="67896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7722" tIns="0" rIns="187722" bIns="0" numCol="1" spcCol="1270" anchor="ctr"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lang="de-DE" sz="2300" kern="1200">
              <a:cs typeface="Arial" panose="020B0604020202020204" pitchFamily="34" charset="0"/>
            </a:rPr>
            <a:t>5 Vorstandsmitglieder</a:t>
          </a:r>
          <a:endParaRPr lang="de-DE" sz="2300" kern="1200" dirty="0"/>
        </a:p>
      </dsp:txBody>
      <dsp:txXfrm>
        <a:off x="387895" y="1272759"/>
        <a:ext cx="4900226" cy="612672"/>
      </dsp:txXfrm>
    </dsp:sp>
    <dsp:sp modelId="{932C00E7-9423-4CAD-84FD-1DA5EBE6FEC8}">
      <dsp:nvSpPr>
        <dsp:cNvPr id="0" name=""/>
        <dsp:cNvSpPr/>
      </dsp:nvSpPr>
      <dsp:spPr>
        <a:xfrm>
          <a:off x="0" y="2603999"/>
          <a:ext cx="7095021" cy="579600"/>
        </a:xfrm>
        <a:prstGeom prst="rect">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E223DBC-BA23-4920-B0B3-EDACED2F1EA3}">
      <dsp:nvSpPr>
        <dsp:cNvPr id="0" name=""/>
        <dsp:cNvSpPr/>
      </dsp:nvSpPr>
      <dsp:spPr>
        <a:xfrm>
          <a:off x="354751" y="2282895"/>
          <a:ext cx="4966514" cy="678960"/>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7722" tIns="0" rIns="187722" bIns="0" numCol="1" spcCol="1270" anchor="ctr"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lang="de-DE" sz="2300" kern="1200">
            <a:cs typeface="Arial" panose="020B0604020202020204" pitchFamily="34" charset="0"/>
          </a:endParaRPr>
        </a:p>
        <a:p>
          <a:pPr marL="0" marR="0" lvl="0" indent="0" algn="l" defTabSz="914400" eaLnBrk="1" fontAlgn="auto" latinLnBrk="0" hangingPunct="1">
            <a:lnSpc>
              <a:spcPct val="100000"/>
            </a:lnSpc>
            <a:spcBef>
              <a:spcPts val="0"/>
            </a:spcBef>
            <a:spcAft>
              <a:spcPts val="0"/>
            </a:spcAft>
            <a:buClrTx/>
            <a:buSzTx/>
            <a:buFontTx/>
            <a:buNone/>
            <a:tabLst/>
            <a:defRPr/>
          </a:pPr>
          <a:r>
            <a:rPr lang="de-DE" sz="2300" kern="1200">
              <a:cs typeface="Arial" panose="020B0604020202020204" pitchFamily="34" charset="0"/>
            </a:rPr>
            <a:t>Angebote für Kinder</a:t>
          </a:r>
          <a:endParaRPr lang="de-DE" sz="2300" kern="1200"/>
        </a:p>
        <a:p>
          <a:pPr marL="0" lvl="0" algn="l" defTabSz="1066800">
            <a:lnSpc>
              <a:spcPct val="90000"/>
            </a:lnSpc>
            <a:spcBef>
              <a:spcPct val="0"/>
            </a:spcBef>
            <a:spcAft>
              <a:spcPct val="35000"/>
            </a:spcAft>
            <a:buNone/>
          </a:pPr>
          <a:endParaRPr lang="de-DE" sz="2300" kern="1200" dirty="0"/>
        </a:p>
      </dsp:txBody>
      <dsp:txXfrm>
        <a:off x="387895" y="2316039"/>
        <a:ext cx="4900226" cy="612672"/>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4FBAFE-7CB4-426C-A045-28BD7CBD978F}">
      <dsp:nvSpPr>
        <dsp:cNvPr id="0" name=""/>
        <dsp:cNvSpPr/>
      </dsp:nvSpPr>
      <dsp:spPr>
        <a:xfrm>
          <a:off x="0" y="45072"/>
          <a:ext cx="9894454" cy="111384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de-DE" sz="2800" kern="1200" dirty="0"/>
            <a:t>Wer ist für Digitalisierung im Verein/ in der Organisation verantwortlich?</a:t>
          </a:r>
        </a:p>
      </dsp:txBody>
      <dsp:txXfrm>
        <a:off x="54373" y="99445"/>
        <a:ext cx="9785708" cy="1005094"/>
      </dsp:txXfrm>
    </dsp:sp>
    <dsp:sp modelId="{1232BA9F-8B53-4005-862E-54D84EDA136F}">
      <dsp:nvSpPr>
        <dsp:cNvPr id="0" name=""/>
        <dsp:cNvSpPr/>
      </dsp:nvSpPr>
      <dsp:spPr>
        <a:xfrm>
          <a:off x="0" y="1239552"/>
          <a:ext cx="9894454" cy="1113840"/>
        </a:xfrm>
        <a:prstGeom prst="roundRect">
          <a:avLst/>
        </a:prstGeom>
        <a:solidFill>
          <a:schemeClr val="accent3">
            <a:hueOff val="2058582"/>
            <a:satOff val="12356"/>
            <a:lumOff val="941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de-DE" sz="2800" kern="1200"/>
            <a:t>Wie offen ist der Vorstand für Veränderungen?</a:t>
          </a:r>
        </a:p>
      </dsp:txBody>
      <dsp:txXfrm>
        <a:off x="54373" y="1293925"/>
        <a:ext cx="9785708" cy="1005094"/>
      </dsp:txXfrm>
    </dsp:sp>
    <dsp:sp modelId="{528AECD1-0E74-4098-9FE1-90D27BAA114D}">
      <dsp:nvSpPr>
        <dsp:cNvPr id="0" name=""/>
        <dsp:cNvSpPr/>
      </dsp:nvSpPr>
      <dsp:spPr>
        <a:xfrm>
          <a:off x="0" y="2434032"/>
          <a:ext cx="9894454" cy="1113840"/>
        </a:xfrm>
        <a:prstGeom prst="roundRect">
          <a:avLst/>
        </a:prstGeom>
        <a:solidFill>
          <a:schemeClr val="accent3">
            <a:hueOff val="4117163"/>
            <a:satOff val="24712"/>
            <a:lumOff val="1882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de-DE" sz="2800" kern="1200"/>
            <a:t>Wie offen seid ihr gegenüber von digitalen (Cloud-)Lösungen?</a:t>
          </a:r>
        </a:p>
      </dsp:txBody>
      <dsp:txXfrm>
        <a:off x="54373" y="2488405"/>
        <a:ext cx="9785708" cy="1005094"/>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7F777E-3187-45B0-B751-2AD794B09E35}">
      <dsp:nvSpPr>
        <dsp:cNvPr id="0" name=""/>
        <dsp:cNvSpPr/>
      </dsp:nvSpPr>
      <dsp:spPr>
        <a:xfrm>
          <a:off x="0" y="460258"/>
          <a:ext cx="9919898" cy="321201"/>
        </a:xfrm>
        <a:prstGeom prst="rect">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6B42A30-80DD-423B-8E3E-1F8C51044864}">
      <dsp:nvSpPr>
        <dsp:cNvPr id="0" name=""/>
        <dsp:cNvSpPr/>
      </dsp:nvSpPr>
      <dsp:spPr>
        <a:xfrm>
          <a:off x="507436" y="2444"/>
          <a:ext cx="10148715" cy="605413"/>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2013" tIns="0" rIns="282013" bIns="0" numCol="1" spcCol="1270" anchor="ctr" anchorCtr="0">
          <a:noAutofit/>
        </a:bodyPr>
        <a:lstStyle/>
        <a:p>
          <a:pPr marL="0" lvl="0" indent="0" algn="l" defTabSz="889000">
            <a:lnSpc>
              <a:spcPct val="90000"/>
            </a:lnSpc>
            <a:spcBef>
              <a:spcPct val="0"/>
            </a:spcBef>
            <a:spcAft>
              <a:spcPct val="35000"/>
            </a:spcAft>
            <a:buFont typeface="Arial" panose="020B0604020202020204" pitchFamily="34" charset="0"/>
            <a:buNone/>
          </a:pPr>
          <a:r>
            <a:rPr lang="de-DE" sz="2000" kern="1200" dirty="0">
              <a:cs typeface="Arial" panose="020B0604020202020204" pitchFamily="34" charset="0"/>
            </a:rPr>
            <a:t>1. digitale Mitgliederverwaltung + Buchhaltung (?)</a:t>
          </a:r>
        </a:p>
      </dsp:txBody>
      <dsp:txXfrm>
        <a:off x="536990" y="31998"/>
        <a:ext cx="10089607" cy="546305"/>
      </dsp:txXfrm>
    </dsp:sp>
    <dsp:sp modelId="{E99EC2FA-DA99-4D43-8165-8F1AD718D48C}">
      <dsp:nvSpPr>
        <dsp:cNvPr id="0" name=""/>
        <dsp:cNvSpPr/>
      </dsp:nvSpPr>
      <dsp:spPr>
        <a:xfrm>
          <a:off x="0" y="1314841"/>
          <a:ext cx="9919898" cy="321201"/>
        </a:xfrm>
        <a:prstGeom prst="rect">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E3C678-1612-4B13-8BEB-6A6A4CD3112D}">
      <dsp:nvSpPr>
        <dsp:cNvPr id="0" name=""/>
        <dsp:cNvSpPr/>
      </dsp:nvSpPr>
      <dsp:spPr>
        <a:xfrm>
          <a:off x="507436" y="835459"/>
          <a:ext cx="10148715" cy="626981"/>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2013" tIns="0" rIns="282013" bIns="0" numCol="1" spcCol="1270" anchor="ctr"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lang="de-DE" sz="2000" kern="1200">
              <a:cs typeface="Arial" panose="020B0604020202020204" pitchFamily="34" charset="0"/>
            </a:rPr>
            <a:t>2. Digitale Teilnehmerlisten</a:t>
          </a:r>
          <a:endParaRPr lang="de-DE" sz="2000" kern="1200" dirty="0"/>
        </a:p>
      </dsp:txBody>
      <dsp:txXfrm>
        <a:off x="538043" y="866066"/>
        <a:ext cx="10087501" cy="565767"/>
      </dsp:txXfrm>
    </dsp:sp>
    <dsp:sp modelId="{932C00E7-9423-4CAD-84FD-1DA5EBE6FEC8}">
      <dsp:nvSpPr>
        <dsp:cNvPr id="0" name=""/>
        <dsp:cNvSpPr/>
      </dsp:nvSpPr>
      <dsp:spPr>
        <a:xfrm>
          <a:off x="0" y="2133326"/>
          <a:ext cx="9919898" cy="321201"/>
        </a:xfrm>
        <a:prstGeom prst="rect">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E223DBC-BA23-4920-B0B3-EDACED2F1EA3}">
      <dsp:nvSpPr>
        <dsp:cNvPr id="0" name=""/>
        <dsp:cNvSpPr/>
      </dsp:nvSpPr>
      <dsp:spPr>
        <a:xfrm>
          <a:off x="510048" y="1695636"/>
          <a:ext cx="10148715" cy="593806"/>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2013" tIns="0" rIns="282013" bIns="0" numCol="1" spcCol="1270" anchor="ctr"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lang="de-DE" sz="2000" kern="1200" dirty="0"/>
            <a:t>3. Zeiterfassung der Mitarbeitenden</a:t>
          </a:r>
          <a:endParaRPr lang="de-DE" sz="1000" kern="1200" dirty="0"/>
        </a:p>
      </dsp:txBody>
      <dsp:txXfrm>
        <a:off x="539035" y="1724623"/>
        <a:ext cx="10090741" cy="535832"/>
      </dsp:txXfrm>
    </dsp:sp>
    <dsp:sp modelId="{7EDA36E0-17AF-43BE-8FE5-974AB080C38E}">
      <dsp:nvSpPr>
        <dsp:cNvPr id="0" name=""/>
        <dsp:cNvSpPr/>
      </dsp:nvSpPr>
      <dsp:spPr>
        <a:xfrm>
          <a:off x="0" y="2936790"/>
          <a:ext cx="9919898" cy="321201"/>
        </a:xfrm>
        <a:prstGeom prst="rect">
          <a:avLst/>
        </a:prstGeom>
        <a:solidFill>
          <a:schemeClr val="lt1">
            <a:alpha val="90000"/>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A35E583-08A2-4C4C-9D29-33D4C5DFECC0}">
      <dsp:nvSpPr>
        <dsp:cNvPr id="0" name=""/>
        <dsp:cNvSpPr/>
      </dsp:nvSpPr>
      <dsp:spPr>
        <a:xfrm>
          <a:off x="506915" y="2506662"/>
          <a:ext cx="10148241" cy="572938"/>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2013" tIns="0" rIns="282013" bIns="0" numCol="1" spcCol="1270" anchor="ctr"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lang="de-DE" sz="2000" kern="1200" dirty="0">
              <a:cs typeface="Arial" panose="020B0604020202020204" pitchFamily="34" charset="0"/>
            </a:rPr>
            <a:t>4. Website (neuer Anbieter) + </a:t>
          </a:r>
          <a:r>
            <a:rPr lang="de-DE" sz="2000" kern="1200" dirty="0" err="1">
              <a:cs typeface="Arial" panose="020B0604020202020204" pitchFamily="34" charset="0"/>
            </a:rPr>
            <a:t>Social</a:t>
          </a:r>
          <a:r>
            <a:rPr lang="de-DE" sz="2000" kern="1200" dirty="0">
              <a:cs typeface="Arial" panose="020B0604020202020204" pitchFamily="34" charset="0"/>
            </a:rPr>
            <a:t> Media (?)</a:t>
          </a:r>
          <a:endParaRPr lang="de-DE" sz="2000" kern="1200" dirty="0"/>
        </a:p>
        <a:p>
          <a:pPr marL="0" lvl="0" algn="l" defTabSz="1066800">
            <a:lnSpc>
              <a:spcPct val="90000"/>
            </a:lnSpc>
            <a:spcBef>
              <a:spcPct val="0"/>
            </a:spcBef>
            <a:spcAft>
              <a:spcPct val="35000"/>
            </a:spcAft>
            <a:buNone/>
          </a:pPr>
          <a:endParaRPr lang="de-DE" sz="1000" kern="1200" dirty="0"/>
        </a:p>
      </dsp:txBody>
      <dsp:txXfrm>
        <a:off x="534884" y="2534631"/>
        <a:ext cx="10092303" cy="517000"/>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744645-4285-4B22-8DF4-634C6020371C}">
      <dsp:nvSpPr>
        <dsp:cNvPr id="0" name=""/>
        <dsp:cNvSpPr/>
      </dsp:nvSpPr>
      <dsp:spPr>
        <a:xfrm>
          <a:off x="1283" y="928354"/>
          <a:ext cx="4672458" cy="2336229"/>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865" tIns="41910" rIns="62865" bIns="41910" numCol="1" spcCol="1270" anchor="ctr" anchorCtr="0">
          <a:noAutofit/>
        </a:bodyPr>
        <a:lstStyle/>
        <a:p>
          <a:pPr marL="0" lvl="0" indent="0" algn="ctr" defTabSz="1466850">
            <a:lnSpc>
              <a:spcPct val="90000"/>
            </a:lnSpc>
            <a:spcBef>
              <a:spcPct val="0"/>
            </a:spcBef>
            <a:spcAft>
              <a:spcPct val="35000"/>
            </a:spcAft>
            <a:buNone/>
          </a:pPr>
          <a:r>
            <a:rPr lang="de-DE" sz="3300" kern="1200"/>
            <a:t>auf Grundlage des ersten Treffens und der Digitalisierungsziele</a:t>
          </a:r>
        </a:p>
      </dsp:txBody>
      <dsp:txXfrm>
        <a:off x="69709" y="996780"/>
        <a:ext cx="4535606" cy="2199377"/>
      </dsp:txXfrm>
    </dsp:sp>
    <dsp:sp modelId="{E8261B54-9554-4915-B07F-0F6B57AEB426}">
      <dsp:nvSpPr>
        <dsp:cNvPr id="0" name=""/>
        <dsp:cNvSpPr/>
      </dsp:nvSpPr>
      <dsp:spPr>
        <a:xfrm>
          <a:off x="5841857" y="928354"/>
          <a:ext cx="4672458" cy="2336229"/>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865" tIns="41910" rIns="62865" bIns="41910" numCol="1" spcCol="1270" anchor="ctr" anchorCtr="0">
          <a:noAutofit/>
        </a:bodyPr>
        <a:lstStyle/>
        <a:p>
          <a:pPr marL="0" lvl="0" indent="0" algn="ctr" defTabSz="1466850">
            <a:lnSpc>
              <a:spcPct val="90000"/>
            </a:lnSpc>
            <a:spcBef>
              <a:spcPct val="0"/>
            </a:spcBef>
            <a:spcAft>
              <a:spcPct val="35000"/>
            </a:spcAft>
            <a:buNone/>
          </a:pPr>
          <a:r>
            <a:rPr lang="de-DE" sz="3300" kern="1200"/>
            <a:t>To-do-Liste mit Aufgaben und Verantwortlichkeiten wird ergänzt/aktualisiert</a:t>
          </a:r>
        </a:p>
      </dsp:txBody>
      <dsp:txXfrm>
        <a:off x="5910283" y="996780"/>
        <a:ext cx="4535606" cy="2199377"/>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652B82-24AB-4B76-9F21-2CB7B2446A33}">
      <dsp:nvSpPr>
        <dsp:cNvPr id="0" name=""/>
        <dsp:cNvSpPr/>
      </dsp:nvSpPr>
      <dsp:spPr>
        <a:xfrm>
          <a:off x="788669" y="0"/>
          <a:ext cx="8938260" cy="4215964"/>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C7A115-94B8-4D58-BB4A-CDD7F441F7B6}">
      <dsp:nvSpPr>
        <dsp:cNvPr id="0" name=""/>
        <dsp:cNvSpPr/>
      </dsp:nvSpPr>
      <dsp:spPr>
        <a:xfrm>
          <a:off x="4621" y="1264789"/>
          <a:ext cx="2020453" cy="1686385"/>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DE" sz="1200" kern="1200"/>
            <a:t>Berater*in bringt mehrere Ideen und Vorschläge mit und erläutert Vor- und Nachteile dieser </a:t>
          </a:r>
        </a:p>
      </dsp:txBody>
      <dsp:txXfrm>
        <a:off x="86944" y="1347112"/>
        <a:ext cx="1855807" cy="1521739"/>
      </dsp:txXfrm>
    </dsp:sp>
    <dsp:sp modelId="{011207DF-704D-42B4-BF53-98B709E0BCFF}">
      <dsp:nvSpPr>
        <dsp:cNvPr id="0" name=""/>
        <dsp:cNvSpPr/>
      </dsp:nvSpPr>
      <dsp:spPr>
        <a:xfrm>
          <a:off x="2126097" y="1264789"/>
          <a:ext cx="2020453" cy="1686385"/>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DE" sz="1200" kern="1200" dirty="0"/>
            <a:t>Berater*in vergleicht die Lösungen und schätzt gemeinsam mit Organisation ein, welche existierende Lösung gut auf die Bedarfe der Organisation zugeschnitten ist</a:t>
          </a:r>
        </a:p>
      </dsp:txBody>
      <dsp:txXfrm>
        <a:off x="2208420" y="1347112"/>
        <a:ext cx="1855807" cy="1521739"/>
      </dsp:txXfrm>
    </dsp:sp>
    <dsp:sp modelId="{20E0115B-C712-48AF-A63B-2CB1D1BFB7CB}">
      <dsp:nvSpPr>
        <dsp:cNvPr id="0" name=""/>
        <dsp:cNvSpPr/>
      </dsp:nvSpPr>
      <dsp:spPr>
        <a:xfrm>
          <a:off x="4247573" y="1264789"/>
          <a:ext cx="2020453" cy="1686385"/>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DE" sz="1200" kern="1200"/>
            <a:t>die Organisation wählt eine Lösung aus</a:t>
          </a:r>
        </a:p>
      </dsp:txBody>
      <dsp:txXfrm>
        <a:off x="4329896" y="1347112"/>
        <a:ext cx="1855807" cy="1521739"/>
      </dsp:txXfrm>
    </dsp:sp>
    <dsp:sp modelId="{6B51CCFA-F1A1-456A-8F2F-F0C7DF586C5F}">
      <dsp:nvSpPr>
        <dsp:cNvPr id="0" name=""/>
        <dsp:cNvSpPr/>
      </dsp:nvSpPr>
      <dsp:spPr>
        <a:xfrm>
          <a:off x="6369049" y="1264789"/>
          <a:ext cx="2020453" cy="1686385"/>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DE" sz="1200" kern="1200"/>
            <a:t>die Lösung wird durch die Organisation erprobt</a:t>
          </a:r>
        </a:p>
      </dsp:txBody>
      <dsp:txXfrm>
        <a:off x="6451372" y="1347112"/>
        <a:ext cx="1855807" cy="1521739"/>
      </dsp:txXfrm>
    </dsp:sp>
    <dsp:sp modelId="{607A5D49-C9AB-4792-AFF1-FDC8DC51E520}">
      <dsp:nvSpPr>
        <dsp:cNvPr id="0" name=""/>
        <dsp:cNvSpPr/>
      </dsp:nvSpPr>
      <dsp:spPr>
        <a:xfrm>
          <a:off x="8490525" y="1264789"/>
          <a:ext cx="2020453" cy="1686385"/>
        </a:xfrm>
        <a:prstGeom prst="round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DE" sz="1200" kern="1200" dirty="0"/>
            <a:t>der*die Berater*in berät auch, falls nötig, zum Umgang mit Widerständen in der Organisation </a:t>
          </a:r>
        </a:p>
      </dsp:txBody>
      <dsp:txXfrm>
        <a:off x="8572848" y="1347112"/>
        <a:ext cx="1855807" cy="15217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D79C37-3B40-407B-BDF8-34755B1667CF}">
      <dsp:nvSpPr>
        <dsp:cNvPr id="0" name=""/>
        <dsp:cNvSpPr/>
      </dsp:nvSpPr>
      <dsp:spPr>
        <a:xfrm>
          <a:off x="230958" y="8653"/>
          <a:ext cx="7693792" cy="1120509"/>
        </a:xfrm>
        <a:prstGeom prst="rightArrow">
          <a:avLst>
            <a:gd name="adj1" fmla="val 50000"/>
            <a:gd name="adj2" fmla="val 5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254000" bIns="177881" numCol="1" spcCol="1270" anchor="ctr" anchorCtr="0">
          <a:noAutofit/>
        </a:bodyPr>
        <a:lstStyle/>
        <a:p>
          <a:pPr marL="0" lvl="0" indent="0" algn="l" defTabSz="622300">
            <a:lnSpc>
              <a:spcPct val="90000"/>
            </a:lnSpc>
            <a:spcBef>
              <a:spcPct val="0"/>
            </a:spcBef>
            <a:spcAft>
              <a:spcPct val="35000"/>
            </a:spcAft>
            <a:buNone/>
          </a:pPr>
          <a:r>
            <a:rPr lang="de-DE" sz="1400" kern="1200" dirty="0"/>
            <a:t>63% der Ehrenamtlichen</a:t>
          </a:r>
        </a:p>
      </dsp:txBody>
      <dsp:txXfrm>
        <a:off x="230958" y="288780"/>
        <a:ext cx="7413665" cy="560255"/>
      </dsp:txXfrm>
    </dsp:sp>
    <dsp:sp modelId="{0228461C-9553-49FB-8153-3524A874FA6D}">
      <dsp:nvSpPr>
        <dsp:cNvPr id="0" name=""/>
        <dsp:cNvSpPr/>
      </dsp:nvSpPr>
      <dsp:spPr>
        <a:xfrm>
          <a:off x="230958" y="872727"/>
          <a:ext cx="2369688" cy="2158513"/>
        </a:xfrm>
        <a:prstGeom prst="rect">
          <a:avLst/>
        </a:prstGeom>
        <a:solidFill>
          <a:schemeClr val="lt1">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de-DE" sz="1400" kern="1200" dirty="0"/>
            <a:t>grundsätzlich zur Digitalisierung bereit, weisen aber Wissensdefizite auf (Sorgen, selber Fehler zu machen, Sorgen nicht alle in der Organisation mit Digitalisierungsvorhaben mitnehmen zu können) </a:t>
          </a:r>
        </a:p>
      </dsp:txBody>
      <dsp:txXfrm>
        <a:off x="230958" y="872727"/>
        <a:ext cx="2369688" cy="2158513"/>
      </dsp:txXfrm>
    </dsp:sp>
    <dsp:sp modelId="{A0CF9C0E-F58B-46F5-8043-FC4E72D6B2C3}">
      <dsp:nvSpPr>
        <dsp:cNvPr id="0" name=""/>
        <dsp:cNvSpPr/>
      </dsp:nvSpPr>
      <dsp:spPr>
        <a:xfrm>
          <a:off x="2600646" y="382156"/>
          <a:ext cx="5324104" cy="1120509"/>
        </a:xfrm>
        <a:prstGeom prst="rightArrow">
          <a:avLst>
            <a:gd name="adj1" fmla="val 50000"/>
            <a:gd name="adj2" fmla="val 50000"/>
          </a:avLst>
        </a:prstGeom>
        <a:solidFill>
          <a:schemeClr val="accent3">
            <a:hueOff val="2058582"/>
            <a:satOff val="12356"/>
            <a:lumOff val="941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254000" bIns="177881" numCol="1" spcCol="1270" anchor="ctr" anchorCtr="0">
          <a:noAutofit/>
        </a:bodyPr>
        <a:lstStyle/>
        <a:p>
          <a:pPr marL="0" lvl="0" indent="0" algn="l" defTabSz="622300">
            <a:lnSpc>
              <a:spcPct val="90000"/>
            </a:lnSpc>
            <a:spcBef>
              <a:spcPct val="0"/>
            </a:spcBef>
            <a:spcAft>
              <a:spcPct val="35000"/>
            </a:spcAft>
            <a:buNone/>
          </a:pPr>
          <a:r>
            <a:rPr lang="de-DE" sz="1400" kern="1200" dirty="0"/>
            <a:t>24% der Ehrenamtlichen</a:t>
          </a:r>
        </a:p>
      </dsp:txBody>
      <dsp:txXfrm>
        <a:off x="2600646" y="662283"/>
        <a:ext cx="5043977" cy="560255"/>
      </dsp:txXfrm>
    </dsp:sp>
    <dsp:sp modelId="{4CB98901-1598-48EC-B2A4-618B0746A213}">
      <dsp:nvSpPr>
        <dsp:cNvPr id="0" name=""/>
        <dsp:cNvSpPr/>
      </dsp:nvSpPr>
      <dsp:spPr>
        <a:xfrm>
          <a:off x="2600646" y="1246230"/>
          <a:ext cx="2369688" cy="2158513"/>
        </a:xfrm>
        <a:prstGeom prst="rect">
          <a:avLst/>
        </a:prstGeom>
        <a:solidFill>
          <a:schemeClr val="lt1">
            <a:hueOff val="0"/>
            <a:satOff val="0"/>
            <a:lumOff val="0"/>
            <a:alphaOff val="0"/>
          </a:schemeClr>
        </a:solidFill>
        <a:ln w="19050" cap="flat" cmpd="sng" algn="ctr">
          <a:solidFill>
            <a:schemeClr val="accent3">
              <a:hueOff val="2058582"/>
              <a:satOff val="12356"/>
              <a:lumOff val="941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de-DE" sz="1400" kern="1200" dirty="0"/>
            <a:t>sind digitalaffin und nutzen digitale Lösungen selbstständig</a:t>
          </a:r>
        </a:p>
      </dsp:txBody>
      <dsp:txXfrm>
        <a:off x="2600646" y="1246230"/>
        <a:ext cx="2369688" cy="2158513"/>
      </dsp:txXfrm>
    </dsp:sp>
    <dsp:sp modelId="{29342EB3-4DC3-44DF-B99F-B4BB80BFDA8D}">
      <dsp:nvSpPr>
        <dsp:cNvPr id="0" name=""/>
        <dsp:cNvSpPr/>
      </dsp:nvSpPr>
      <dsp:spPr>
        <a:xfrm>
          <a:off x="4970334" y="755659"/>
          <a:ext cx="2954416" cy="1120509"/>
        </a:xfrm>
        <a:prstGeom prst="rightArrow">
          <a:avLst>
            <a:gd name="adj1" fmla="val 50000"/>
            <a:gd name="adj2" fmla="val 50000"/>
          </a:avLst>
        </a:prstGeom>
        <a:solidFill>
          <a:schemeClr val="accent3">
            <a:hueOff val="4117163"/>
            <a:satOff val="24712"/>
            <a:lumOff val="1882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254000" bIns="177881" numCol="1" spcCol="1270" anchor="ctr" anchorCtr="0">
          <a:noAutofit/>
        </a:bodyPr>
        <a:lstStyle/>
        <a:p>
          <a:pPr marL="0" lvl="0" indent="0" algn="l" defTabSz="622300">
            <a:lnSpc>
              <a:spcPct val="90000"/>
            </a:lnSpc>
            <a:spcBef>
              <a:spcPct val="0"/>
            </a:spcBef>
            <a:spcAft>
              <a:spcPct val="35000"/>
            </a:spcAft>
            <a:buNone/>
          </a:pPr>
          <a:r>
            <a:rPr lang="de-DE" sz="1400" kern="1200" dirty="0"/>
            <a:t>13% lehnen Digitalisierung ab</a:t>
          </a:r>
        </a:p>
      </dsp:txBody>
      <dsp:txXfrm>
        <a:off x="4970334" y="1035786"/>
        <a:ext cx="2674289" cy="560255"/>
      </dsp:txXfrm>
    </dsp:sp>
    <dsp:sp modelId="{86FAF3C8-1E8E-410F-88CD-5869BCE764EA}">
      <dsp:nvSpPr>
        <dsp:cNvPr id="0" name=""/>
        <dsp:cNvSpPr/>
      </dsp:nvSpPr>
      <dsp:spPr>
        <a:xfrm>
          <a:off x="4970334" y="1619733"/>
          <a:ext cx="2369688" cy="2126923"/>
        </a:xfrm>
        <a:prstGeom prst="rect">
          <a:avLst/>
        </a:prstGeom>
        <a:solidFill>
          <a:schemeClr val="lt1">
            <a:hueOff val="0"/>
            <a:satOff val="0"/>
            <a:lumOff val="0"/>
            <a:alphaOff val="0"/>
          </a:schemeClr>
        </a:solidFill>
        <a:ln w="19050" cap="flat" cmpd="sng" algn="ctr">
          <a:solidFill>
            <a:schemeClr val="accent3">
              <a:hueOff val="4117163"/>
              <a:satOff val="24712"/>
              <a:lumOff val="1882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de-DE" sz="1400" kern="1200" dirty="0">
              <a:effectLst/>
              <a:latin typeface="Calibri" panose="020F0502020204030204" pitchFamily="34" charset="0"/>
              <a:ea typeface="Calibri" panose="020F0502020204030204" pitchFamily="34" charset="0"/>
              <a:cs typeface="Times New Roman" panose="02020603050405020304" pitchFamily="18" charset="0"/>
            </a:rPr>
            <a:t>Ängste ernst nehmen, langsamer Kontaktaufbau, ins Gespräch kommen</a:t>
          </a:r>
          <a:endParaRPr lang="de-DE" sz="1400" kern="1200" dirty="0"/>
        </a:p>
      </dsp:txBody>
      <dsp:txXfrm>
        <a:off x="4970334" y="1619733"/>
        <a:ext cx="2369688" cy="2126923"/>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5E1ACF-E129-44C0-B1D3-2DE312384F72}">
      <dsp:nvSpPr>
        <dsp:cNvPr id="0" name=""/>
        <dsp:cNvSpPr/>
      </dsp:nvSpPr>
      <dsp:spPr>
        <a:xfrm>
          <a:off x="0" y="373"/>
          <a:ext cx="10365509" cy="514141"/>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C9A51A-F762-4E73-B06F-F07D4ED116D2}">
      <dsp:nvSpPr>
        <dsp:cNvPr id="0" name=""/>
        <dsp:cNvSpPr/>
      </dsp:nvSpPr>
      <dsp:spPr>
        <a:xfrm>
          <a:off x="155527" y="116055"/>
          <a:ext cx="282778" cy="282778"/>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35AE9B-C6AE-4D58-A7EC-DA5EA3DDA03A}">
      <dsp:nvSpPr>
        <dsp:cNvPr id="0" name=""/>
        <dsp:cNvSpPr/>
      </dsp:nvSpPr>
      <dsp:spPr>
        <a:xfrm>
          <a:off x="593833" y="373"/>
          <a:ext cx="9771675" cy="5141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413" tIns="54413" rIns="54413" bIns="54413" numCol="1" spcCol="1270" anchor="ctr" anchorCtr="0">
          <a:noAutofit/>
        </a:bodyPr>
        <a:lstStyle/>
        <a:p>
          <a:pPr marL="0" lvl="0" indent="0" algn="l" defTabSz="711200">
            <a:lnSpc>
              <a:spcPct val="100000"/>
            </a:lnSpc>
            <a:spcBef>
              <a:spcPct val="0"/>
            </a:spcBef>
            <a:spcAft>
              <a:spcPct val="35000"/>
            </a:spcAft>
            <a:buNone/>
          </a:pPr>
          <a:r>
            <a:rPr lang="en-US" sz="1600" kern="1200" dirty="0" err="1">
              <a:latin typeface="Play" panose="00000500000000000000" pitchFamily="2" charset="0"/>
            </a:rPr>
            <a:t>Welche</a:t>
          </a:r>
          <a:r>
            <a:rPr lang="en-US" sz="1600" kern="1200" dirty="0">
              <a:latin typeface="Play" panose="00000500000000000000" pitchFamily="2" charset="0"/>
            </a:rPr>
            <a:t> </a:t>
          </a:r>
          <a:r>
            <a:rPr lang="en-US" sz="1600" kern="1200" dirty="0" err="1">
              <a:latin typeface="Play" panose="00000500000000000000" pitchFamily="2" charset="0"/>
            </a:rPr>
            <a:t>Funktionen</a:t>
          </a:r>
          <a:r>
            <a:rPr lang="en-US" sz="1600" kern="1200" dirty="0">
              <a:latin typeface="Play" panose="00000500000000000000" pitchFamily="2" charset="0"/>
            </a:rPr>
            <a:t> </a:t>
          </a:r>
          <a:r>
            <a:rPr lang="en-US" sz="1600" kern="1200" dirty="0" err="1">
              <a:latin typeface="Play" panose="00000500000000000000" pitchFamily="2" charset="0"/>
            </a:rPr>
            <a:t>braucht</a:t>
          </a:r>
          <a:r>
            <a:rPr lang="en-US" sz="1600" kern="1200" dirty="0">
              <a:latin typeface="Play" panose="00000500000000000000" pitchFamily="2" charset="0"/>
            </a:rPr>
            <a:t> die Software?</a:t>
          </a:r>
        </a:p>
      </dsp:txBody>
      <dsp:txXfrm>
        <a:off x="593833" y="373"/>
        <a:ext cx="9771675" cy="514141"/>
      </dsp:txXfrm>
    </dsp:sp>
    <dsp:sp modelId="{F9667E3A-E730-4F19-AA20-6FD744BF0C8A}">
      <dsp:nvSpPr>
        <dsp:cNvPr id="0" name=""/>
        <dsp:cNvSpPr/>
      </dsp:nvSpPr>
      <dsp:spPr>
        <a:xfrm>
          <a:off x="0" y="643050"/>
          <a:ext cx="10365509" cy="514141"/>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4956176-4967-4F7C-B783-09A23009544F}">
      <dsp:nvSpPr>
        <dsp:cNvPr id="0" name=""/>
        <dsp:cNvSpPr/>
      </dsp:nvSpPr>
      <dsp:spPr>
        <a:xfrm>
          <a:off x="155527" y="758732"/>
          <a:ext cx="282778" cy="282778"/>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B1C96E-C9D4-4CE6-AB3A-0EBFA83E6B31}">
      <dsp:nvSpPr>
        <dsp:cNvPr id="0" name=""/>
        <dsp:cNvSpPr/>
      </dsp:nvSpPr>
      <dsp:spPr>
        <a:xfrm>
          <a:off x="593833" y="643050"/>
          <a:ext cx="9771675" cy="5141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413" tIns="54413" rIns="54413" bIns="54413" numCol="1" spcCol="1270" anchor="ctr" anchorCtr="0">
          <a:noAutofit/>
        </a:bodyPr>
        <a:lstStyle/>
        <a:p>
          <a:pPr marL="0" lvl="0" indent="0" algn="l" defTabSz="711200">
            <a:lnSpc>
              <a:spcPct val="100000"/>
            </a:lnSpc>
            <a:spcBef>
              <a:spcPct val="0"/>
            </a:spcBef>
            <a:spcAft>
              <a:spcPct val="35000"/>
            </a:spcAft>
            <a:buNone/>
          </a:pPr>
          <a:r>
            <a:rPr lang="de-DE" sz="1600" kern="1200" dirty="0">
              <a:latin typeface="Play" panose="00000500000000000000" pitchFamily="2" charset="0"/>
            </a:rPr>
            <a:t>Wie viele Mitglieder werden verwaltet?</a:t>
          </a:r>
          <a:endParaRPr lang="en-US" sz="1600" kern="1200" dirty="0">
            <a:latin typeface="Play" panose="00000500000000000000" pitchFamily="2" charset="0"/>
          </a:endParaRPr>
        </a:p>
      </dsp:txBody>
      <dsp:txXfrm>
        <a:off x="593833" y="643050"/>
        <a:ext cx="9771675" cy="514141"/>
      </dsp:txXfrm>
    </dsp:sp>
    <dsp:sp modelId="{2FF12F94-FCF5-471D-9C32-EEEDA58CDFBD}">
      <dsp:nvSpPr>
        <dsp:cNvPr id="0" name=""/>
        <dsp:cNvSpPr/>
      </dsp:nvSpPr>
      <dsp:spPr>
        <a:xfrm>
          <a:off x="0" y="1285728"/>
          <a:ext cx="10365509" cy="514141"/>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19473D-4896-4D68-BFEB-0650E3909983}">
      <dsp:nvSpPr>
        <dsp:cNvPr id="0" name=""/>
        <dsp:cNvSpPr/>
      </dsp:nvSpPr>
      <dsp:spPr>
        <a:xfrm>
          <a:off x="155527" y="1401410"/>
          <a:ext cx="282778" cy="282778"/>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DB8196-6235-4C92-95DC-7D0DFD1E398C}">
      <dsp:nvSpPr>
        <dsp:cNvPr id="0" name=""/>
        <dsp:cNvSpPr/>
      </dsp:nvSpPr>
      <dsp:spPr>
        <a:xfrm>
          <a:off x="593833" y="1285728"/>
          <a:ext cx="9771675" cy="5141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413" tIns="54413" rIns="54413" bIns="54413" numCol="1" spcCol="1270" anchor="ctr" anchorCtr="0">
          <a:noAutofit/>
        </a:bodyPr>
        <a:lstStyle/>
        <a:p>
          <a:pPr marL="0" lvl="0" indent="0" algn="l" defTabSz="711200">
            <a:lnSpc>
              <a:spcPct val="100000"/>
            </a:lnSpc>
            <a:spcBef>
              <a:spcPct val="0"/>
            </a:spcBef>
            <a:spcAft>
              <a:spcPct val="35000"/>
            </a:spcAft>
            <a:buNone/>
          </a:pPr>
          <a:r>
            <a:rPr lang="en-US" sz="1600" kern="1200" dirty="0">
              <a:latin typeface="Play" panose="00000500000000000000" pitchFamily="2" charset="0"/>
            </a:rPr>
            <a:t>Wie </a:t>
          </a:r>
          <a:r>
            <a:rPr lang="en-US" sz="1600" kern="1200" dirty="0" err="1">
              <a:latin typeface="Play" panose="00000500000000000000" pitchFamily="2" charset="0"/>
            </a:rPr>
            <a:t>hoch</a:t>
          </a:r>
          <a:r>
            <a:rPr lang="en-US" sz="1600" kern="1200" dirty="0">
              <a:latin typeface="Play" panose="00000500000000000000" pitchFamily="2" charset="0"/>
            </a:rPr>
            <a:t> </a:t>
          </a:r>
          <a:r>
            <a:rPr lang="en-US" sz="1600" kern="1200" dirty="0" err="1">
              <a:latin typeface="Play" panose="00000500000000000000" pitchFamily="2" charset="0"/>
            </a:rPr>
            <a:t>ist</a:t>
          </a:r>
          <a:r>
            <a:rPr lang="en-US" sz="1600" kern="1200" dirty="0">
              <a:latin typeface="Play" panose="00000500000000000000" pitchFamily="2" charset="0"/>
            </a:rPr>
            <a:t> das </a:t>
          </a:r>
          <a:r>
            <a:rPr lang="en-US" sz="1600" kern="1200" dirty="0" err="1">
              <a:latin typeface="Play" panose="00000500000000000000" pitchFamily="2" charset="0"/>
            </a:rPr>
            <a:t>verfügbare</a:t>
          </a:r>
          <a:r>
            <a:rPr lang="en-US" sz="1600" kern="1200" dirty="0">
              <a:latin typeface="Play" panose="00000500000000000000" pitchFamily="2" charset="0"/>
            </a:rPr>
            <a:t> Budget? </a:t>
          </a:r>
        </a:p>
      </dsp:txBody>
      <dsp:txXfrm>
        <a:off x="593833" y="1285728"/>
        <a:ext cx="9771675" cy="514141"/>
      </dsp:txXfrm>
    </dsp:sp>
    <dsp:sp modelId="{238F26BE-00E4-4EE7-8F4F-A4A09A44E8D9}">
      <dsp:nvSpPr>
        <dsp:cNvPr id="0" name=""/>
        <dsp:cNvSpPr/>
      </dsp:nvSpPr>
      <dsp:spPr>
        <a:xfrm>
          <a:off x="0" y="1928405"/>
          <a:ext cx="10365509" cy="514141"/>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2FABF8-72A9-48C4-BF75-55452FB2C3FC}">
      <dsp:nvSpPr>
        <dsp:cNvPr id="0" name=""/>
        <dsp:cNvSpPr/>
      </dsp:nvSpPr>
      <dsp:spPr>
        <a:xfrm>
          <a:off x="155527" y="2044087"/>
          <a:ext cx="282778" cy="282778"/>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C5B29C-E5A6-497C-B93A-01848CD38361}">
      <dsp:nvSpPr>
        <dsp:cNvPr id="0" name=""/>
        <dsp:cNvSpPr/>
      </dsp:nvSpPr>
      <dsp:spPr>
        <a:xfrm>
          <a:off x="593833" y="1928405"/>
          <a:ext cx="9771675" cy="5141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413" tIns="54413" rIns="54413" bIns="54413" numCol="1" spcCol="1270" anchor="ctr" anchorCtr="0">
          <a:noAutofit/>
        </a:bodyPr>
        <a:lstStyle/>
        <a:p>
          <a:pPr marL="0" lvl="0" indent="0" algn="l" defTabSz="711200">
            <a:lnSpc>
              <a:spcPct val="100000"/>
            </a:lnSpc>
            <a:spcBef>
              <a:spcPct val="0"/>
            </a:spcBef>
            <a:spcAft>
              <a:spcPct val="35000"/>
            </a:spcAft>
            <a:buNone/>
          </a:pPr>
          <a:r>
            <a:rPr lang="de-DE" sz="1600" kern="1200" dirty="0">
              <a:latin typeface="Play" panose="00000500000000000000" pitchFamily="2" charset="0"/>
            </a:rPr>
            <a:t>Gibt es eine kostenlose Testversion</a:t>
          </a:r>
          <a:endParaRPr lang="en-US" sz="1600" kern="1200" dirty="0">
            <a:latin typeface="Play" panose="00000500000000000000" pitchFamily="2" charset="0"/>
          </a:endParaRPr>
        </a:p>
      </dsp:txBody>
      <dsp:txXfrm>
        <a:off x="593833" y="1928405"/>
        <a:ext cx="9771675" cy="514141"/>
      </dsp:txXfrm>
    </dsp:sp>
    <dsp:sp modelId="{03B93EAE-E6D7-4AB6-9836-2DD5559DBCFF}">
      <dsp:nvSpPr>
        <dsp:cNvPr id="0" name=""/>
        <dsp:cNvSpPr/>
      </dsp:nvSpPr>
      <dsp:spPr>
        <a:xfrm>
          <a:off x="0" y="2579607"/>
          <a:ext cx="10365509" cy="514141"/>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A7292D8-847B-4BDD-BB38-23D8584E048C}">
      <dsp:nvSpPr>
        <dsp:cNvPr id="0" name=""/>
        <dsp:cNvSpPr/>
      </dsp:nvSpPr>
      <dsp:spPr>
        <a:xfrm>
          <a:off x="155527" y="2686764"/>
          <a:ext cx="282778" cy="282778"/>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8DF66D-9F2A-4F2B-ADE2-8FD616B6EA51}">
      <dsp:nvSpPr>
        <dsp:cNvPr id="0" name=""/>
        <dsp:cNvSpPr/>
      </dsp:nvSpPr>
      <dsp:spPr>
        <a:xfrm>
          <a:off x="593833" y="2571082"/>
          <a:ext cx="9771675" cy="5141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413" tIns="54413" rIns="54413" bIns="54413" numCol="1" spcCol="1270" anchor="ctr" anchorCtr="0">
          <a:noAutofit/>
        </a:bodyPr>
        <a:lstStyle/>
        <a:p>
          <a:pPr marL="0" lvl="0" indent="0" algn="l" defTabSz="711200">
            <a:lnSpc>
              <a:spcPct val="100000"/>
            </a:lnSpc>
            <a:spcBef>
              <a:spcPct val="0"/>
            </a:spcBef>
            <a:spcAft>
              <a:spcPct val="35000"/>
            </a:spcAft>
            <a:buNone/>
          </a:pPr>
          <a:r>
            <a:rPr lang="de-DE" sz="1600" kern="1200" dirty="0">
              <a:latin typeface="Play" panose="00000500000000000000" pitchFamily="2" charset="0"/>
            </a:rPr>
            <a:t>Vor Vertragsabschluss: Auf möglichen Rabatt für Gemeinnützigkeit prüfen</a:t>
          </a:r>
          <a:endParaRPr lang="en-US" sz="1600" kern="1200" dirty="0">
            <a:latin typeface="Play" panose="00000500000000000000" pitchFamily="2" charset="0"/>
          </a:endParaRPr>
        </a:p>
      </dsp:txBody>
      <dsp:txXfrm>
        <a:off x="593833" y="2571082"/>
        <a:ext cx="9771675" cy="514141"/>
      </dsp:txXfrm>
    </dsp:sp>
    <dsp:sp modelId="{6EEC035D-610F-4BBA-AF9F-20A6B410C5A8}">
      <dsp:nvSpPr>
        <dsp:cNvPr id="0" name=""/>
        <dsp:cNvSpPr/>
      </dsp:nvSpPr>
      <dsp:spPr>
        <a:xfrm>
          <a:off x="0" y="3213760"/>
          <a:ext cx="10365509" cy="514141"/>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3D59D1-1190-49A0-9D67-9F9CD49F9BDD}">
      <dsp:nvSpPr>
        <dsp:cNvPr id="0" name=""/>
        <dsp:cNvSpPr/>
      </dsp:nvSpPr>
      <dsp:spPr>
        <a:xfrm>
          <a:off x="155527" y="3329442"/>
          <a:ext cx="282778" cy="282778"/>
        </a:xfrm>
        <a:prstGeom prst="rect">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60D9E3-6011-440F-8BB8-8305D3EAA9BE}">
      <dsp:nvSpPr>
        <dsp:cNvPr id="0" name=""/>
        <dsp:cNvSpPr/>
      </dsp:nvSpPr>
      <dsp:spPr>
        <a:xfrm>
          <a:off x="593833" y="3213760"/>
          <a:ext cx="9771675" cy="5141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413" tIns="54413" rIns="54413" bIns="54413" numCol="1" spcCol="1270" anchor="ctr" anchorCtr="0">
          <a:noAutofit/>
        </a:bodyPr>
        <a:lstStyle/>
        <a:p>
          <a:pPr marL="0" lvl="0" indent="0" algn="l" defTabSz="711200">
            <a:lnSpc>
              <a:spcPct val="100000"/>
            </a:lnSpc>
            <a:spcBef>
              <a:spcPct val="0"/>
            </a:spcBef>
            <a:spcAft>
              <a:spcPct val="35000"/>
            </a:spcAft>
            <a:buNone/>
          </a:pPr>
          <a:endParaRPr lang="en-US" sz="1600" kern="1200" dirty="0">
            <a:latin typeface="Play" panose="00000500000000000000" pitchFamily="2" charset="0"/>
          </a:endParaRPr>
        </a:p>
      </dsp:txBody>
      <dsp:txXfrm>
        <a:off x="593833" y="3213760"/>
        <a:ext cx="9771675" cy="514141"/>
      </dsp:txXfrm>
    </dsp:sp>
    <dsp:sp modelId="{6752BD8D-47D0-4C56-8E9D-B58219CD850E}">
      <dsp:nvSpPr>
        <dsp:cNvPr id="0" name=""/>
        <dsp:cNvSpPr/>
      </dsp:nvSpPr>
      <dsp:spPr>
        <a:xfrm>
          <a:off x="0" y="3856437"/>
          <a:ext cx="10365509" cy="514141"/>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510351-9D98-4438-BC3B-B993D5A8B353}">
      <dsp:nvSpPr>
        <dsp:cNvPr id="0" name=""/>
        <dsp:cNvSpPr/>
      </dsp:nvSpPr>
      <dsp:spPr>
        <a:xfrm>
          <a:off x="155527" y="3972119"/>
          <a:ext cx="282778" cy="282778"/>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995C97-D696-40CD-8FFB-1AC61F727790}">
      <dsp:nvSpPr>
        <dsp:cNvPr id="0" name=""/>
        <dsp:cNvSpPr/>
      </dsp:nvSpPr>
      <dsp:spPr>
        <a:xfrm>
          <a:off x="593833" y="3205847"/>
          <a:ext cx="9771675" cy="5141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413" tIns="54413" rIns="54413" bIns="54413" numCol="1" spcCol="1270" anchor="ctr" anchorCtr="0">
          <a:noAutofit/>
        </a:bodyPr>
        <a:lstStyle/>
        <a:p>
          <a:pPr marL="0" lvl="0" indent="0" algn="l" defTabSz="711200">
            <a:lnSpc>
              <a:spcPct val="100000"/>
            </a:lnSpc>
            <a:spcBef>
              <a:spcPct val="0"/>
            </a:spcBef>
            <a:spcAft>
              <a:spcPct val="35000"/>
            </a:spcAft>
            <a:buNone/>
          </a:pPr>
          <a:r>
            <a:rPr lang="de-DE" sz="1600" kern="1200" dirty="0">
              <a:latin typeface="Play" panose="00000500000000000000" pitchFamily="2" charset="0"/>
            </a:rPr>
            <a:t>Gibt es bei der Software einen kostenlosen Support</a:t>
          </a:r>
          <a:endParaRPr lang="en-US" sz="1600" kern="1200" dirty="0">
            <a:latin typeface="Play" panose="00000500000000000000" pitchFamily="2" charset="0"/>
          </a:endParaRPr>
        </a:p>
      </dsp:txBody>
      <dsp:txXfrm>
        <a:off x="593833" y="3205847"/>
        <a:ext cx="9771675" cy="514141"/>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E3ED35-DC91-4DF7-9416-B2BAFFD10F54}">
      <dsp:nvSpPr>
        <dsp:cNvPr id="0" name=""/>
        <dsp:cNvSpPr/>
      </dsp:nvSpPr>
      <dsp:spPr>
        <a:xfrm>
          <a:off x="0" y="47465"/>
          <a:ext cx="9501845" cy="87516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de-DE" sz="2200" kern="1200"/>
            <a:t>Tipp: Homepage-Baukasten (ohne IT-Kenntnisse kann mit wenig Aufwand eine professionelle Homepage aufgebaut werden</a:t>
          </a:r>
        </a:p>
      </dsp:txBody>
      <dsp:txXfrm>
        <a:off x="42722" y="90187"/>
        <a:ext cx="9416401" cy="789716"/>
      </dsp:txXfrm>
    </dsp:sp>
    <dsp:sp modelId="{3D60B002-742B-4BC8-8CE0-AAF7266C883B}">
      <dsp:nvSpPr>
        <dsp:cNvPr id="0" name=""/>
        <dsp:cNvSpPr/>
      </dsp:nvSpPr>
      <dsp:spPr>
        <a:xfrm>
          <a:off x="0" y="985985"/>
          <a:ext cx="9501845" cy="875160"/>
        </a:xfrm>
        <a:prstGeom prst="roundRect">
          <a:avLst/>
        </a:prstGeom>
        <a:solidFill>
          <a:schemeClr val="accent3">
            <a:hueOff val="1372388"/>
            <a:satOff val="8237"/>
            <a:lumOff val="627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de-DE" sz="2200" kern="1200"/>
            <a:t>Die Vereinssoftware von clubdesk hat einen einfachen Homepage-Baukasten kostenlos dabei</a:t>
          </a:r>
        </a:p>
      </dsp:txBody>
      <dsp:txXfrm>
        <a:off x="42722" y="1028707"/>
        <a:ext cx="9416401" cy="789716"/>
      </dsp:txXfrm>
    </dsp:sp>
    <dsp:sp modelId="{F0C61845-D553-4459-8C2A-9F7B63976190}">
      <dsp:nvSpPr>
        <dsp:cNvPr id="0" name=""/>
        <dsp:cNvSpPr/>
      </dsp:nvSpPr>
      <dsp:spPr>
        <a:xfrm>
          <a:off x="0" y="1924506"/>
          <a:ext cx="9501845" cy="875160"/>
        </a:xfrm>
        <a:prstGeom prst="roundRect">
          <a:avLst/>
        </a:prstGeom>
        <a:solidFill>
          <a:schemeClr val="accent3">
            <a:hueOff val="2744775"/>
            <a:satOff val="16475"/>
            <a:lumOff val="1255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de-DE" sz="2200" kern="1200" dirty="0"/>
            <a:t>Homepage von digital-</a:t>
          </a:r>
          <a:r>
            <a:rPr lang="de-DE" sz="2200" kern="1200" dirty="0" err="1"/>
            <a:t>fit.team</a:t>
          </a:r>
          <a:r>
            <a:rPr lang="de-DE" sz="2200" kern="1200" dirty="0"/>
            <a:t> wurde mit dem Homepage-Baukasten von </a:t>
          </a:r>
          <a:r>
            <a:rPr lang="de-DE" sz="2200" kern="1200" dirty="0">
              <a:hlinkClick xmlns:r="http://schemas.openxmlformats.org/officeDocument/2006/relationships" r:id="rId1"/>
            </a:rPr>
            <a:t>www.wix.com</a:t>
          </a:r>
          <a:r>
            <a:rPr lang="de-DE" sz="2200" kern="1200" dirty="0"/>
            <a:t> gebaut</a:t>
          </a:r>
        </a:p>
      </dsp:txBody>
      <dsp:txXfrm>
        <a:off x="42722" y="1967228"/>
        <a:ext cx="9416401" cy="789716"/>
      </dsp:txXfrm>
    </dsp:sp>
    <dsp:sp modelId="{C2F4834A-90FD-46AA-9920-D6F298C99FB9}">
      <dsp:nvSpPr>
        <dsp:cNvPr id="0" name=""/>
        <dsp:cNvSpPr/>
      </dsp:nvSpPr>
      <dsp:spPr>
        <a:xfrm>
          <a:off x="0" y="2863026"/>
          <a:ext cx="9501845" cy="875160"/>
        </a:xfrm>
        <a:prstGeom prst="roundRect">
          <a:avLst/>
        </a:prstGeom>
        <a:solidFill>
          <a:schemeClr val="accent3">
            <a:hueOff val="4117163"/>
            <a:satOff val="24712"/>
            <a:lumOff val="1882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de-DE" sz="2200" kern="1200" dirty="0"/>
            <a:t>Top 5: Homepage-Baukästen: </a:t>
          </a:r>
          <a:r>
            <a:rPr lang="de-DE" sz="2200" kern="1200" dirty="0">
              <a:hlinkClick xmlns:r="http://schemas.openxmlformats.org/officeDocument/2006/relationships" r:id="rId2"/>
            </a:rPr>
            <a:t>Top5 Homepage Baukasten - Welcher ist der Beste?</a:t>
          </a:r>
          <a:endParaRPr lang="de-DE" sz="2200" kern="1200" dirty="0"/>
        </a:p>
      </dsp:txBody>
      <dsp:txXfrm>
        <a:off x="42722" y="2905748"/>
        <a:ext cx="9416401" cy="789716"/>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C53934-FEC1-428E-9545-5791FA3B6C43}">
      <dsp:nvSpPr>
        <dsp:cNvPr id="0" name=""/>
        <dsp:cNvSpPr/>
      </dsp:nvSpPr>
      <dsp:spPr>
        <a:xfrm>
          <a:off x="9784" y="287419"/>
          <a:ext cx="2924374" cy="2672204"/>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e-DE" sz="1400" b="0" i="0" kern="1200"/>
            <a:t>Die rechtliche Lage: Arbeitgeber müssen </a:t>
          </a:r>
          <a:r>
            <a:rPr lang="de-DE" sz="1400" b="1" i="0" kern="1200"/>
            <a:t>Beginn, Ende und Dauer</a:t>
          </a:r>
          <a:r>
            <a:rPr lang="de-DE" sz="1400" b="0" i="0" kern="1200"/>
            <a:t> der täglichen Arbeitszeit der Arbeitnehmer am Tag der Arbeitsleistung </a:t>
          </a:r>
          <a:r>
            <a:rPr lang="de-DE" sz="1400" b="1" i="0" kern="1200"/>
            <a:t>elektronisch erfassen</a:t>
          </a:r>
          <a:r>
            <a:rPr lang="de-DE" sz="1400" b="0" i="0" kern="1200"/>
            <a:t>. „Elektronisch“ meint dabei neben Zeiterfassungstools und -apps auch Tabellenkalkulationsprogramme.</a:t>
          </a:r>
          <a:endParaRPr lang="de-DE" sz="1400" kern="1200"/>
        </a:p>
      </dsp:txBody>
      <dsp:txXfrm>
        <a:off x="88050" y="365685"/>
        <a:ext cx="2767842" cy="2515672"/>
      </dsp:txXfrm>
    </dsp:sp>
    <dsp:sp modelId="{DFDDBD9E-A1DE-4756-B54B-2292DD78DE5E}">
      <dsp:nvSpPr>
        <dsp:cNvPr id="0" name=""/>
        <dsp:cNvSpPr/>
      </dsp:nvSpPr>
      <dsp:spPr>
        <a:xfrm>
          <a:off x="3226595" y="1260899"/>
          <a:ext cx="619967" cy="725244"/>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de-DE" sz="1100" kern="1200"/>
        </a:p>
      </dsp:txBody>
      <dsp:txXfrm>
        <a:off x="3226595" y="1405948"/>
        <a:ext cx="433977" cy="435146"/>
      </dsp:txXfrm>
    </dsp:sp>
    <dsp:sp modelId="{A1841C89-44DF-4463-AE40-56F31F11485E}">
      <dsp:nvSpPr>
        <dsp:cNvPr id="0" name=""/>
        <dsp:cNvSpPr/>
      </dsp:nvSpPr>
      <dsp:spPr>
        <a:xfrm>
          <a:off x="4103908" y="287419"/>
          <a:ext cx="2924374" cy="2672204"/>
        </a:xfrm>
        <a:prstGeom prst="roundRect">
          <a:avLst>
            <a:gd name="adj" fmla="val 10000"/>
          </a:avLst>
        </a:prstGeom>
        <a:solidFill>
          <a:schemeClr val="accent3">
            <a:hueOff val="2058582"/>
            <a:satOff val="12356"/>
            <a:lumOff val="941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e-DE" sz="1400" b="0" i="0" kern="1200" dirty="0"/>
            <a:t>Im April 2023 legte das Bundesministerium für Arbeit und Soziales (BMAS) den </a:t>
          </a:r>
          <a:r>
            <a:rPr lang="de-DE" sz="1400" b="1" i="0" kern="1200" dirty="0"/>
            <a:t>Referentenentwurf </a:t>
          </a:r>
          <a:r>
            <a:rPr lang="de-DE" sz="1400" b="0" i="0" kern="1200" dirty="0"/>
            <a:t>eines Gesetzes zur Änderung des Arbeitszeitgesetzes vor, um konkrete Regelungen für die Erfassung der Arbeitszeit zu schaffen. Denn bisher fehlen klare Regelungen und Angaben dazu, wie die Zeiterfassung durchgeführt werden soll. </a:t>
          </a:r>
          <a:endParaRPr lang="de-DE" sz="1400" kern="1200" dirty="0"/>
        </a:p>
      </dsp:txBody>
      <dsp:txXfrm>
        <a:off x="4182174" y="365685"/>
        <a:ext cx="2767842" cy="2515672"/>
      </dsp:txXfrm>
    </dsp:sp>
    <dsp:sp modelId="{1C1FDE39-48F2-44E5-939F-48373CE5D4AA}">
      <dsp:nvSpPr>
        <dsp:cNvPr id="0" name=""/>
        <dsp:cNvSpPr/>
      </dsp:nvSpPr>
      <dsp:spPr>
        <a:xfrm>
          <a:off x="7320720" y="1260899"/>
          <a:ext cx="619967" cy="725244"/>
        </a:xfrm>
        <a:prstGeom prst="rightArrow">
          <a:avLst>
            <a:gd name="adj1" fmla="val 60000"/>
            <a:gd name="adj2" fmla="val 50000"/>
          </a:avLst>
        </a:prstGeom>
        <a:solidFill>
          <a:schemeClr val="accent3">
            <a:hueOff val="4117163"/>
            <a:satOff val="24712"/>
            <a:lumOff val="1882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de-DE" sz="1100" kern="1200"/>
        </a:p>
      </dsp:txBody>
      <dsp:txXfrm>
        <a:off x="7320720" y="1405948"/>
        <a:ext cx="433977" cy="435146"/>
      </dsp:txXfrm>
    </dsp:sp>
    <dsp:sp modelId="{8A07C8D6-E38D-4325-B6CA-4FC84A6D974A}">
      <dsp:nvSpPr>
        <dsp:cNvPr id="0" name=""/>
        <dsp:cNvSpPr/>
      </dsp:nvSpPr>
      <dsp:spPr>
        <a:xfrm>
          <a:off x="8198032" y="287419"/>
          <a:ext cx="2924374" cy="2672204"/>
        </a:xfrm>
        <a:prstGeom prst="roundRect">
          <a:avLst>
            <a:gd name="adj" fmla="val 10000"/>
          </a:avLst>
        </a:prstGeom>
        <a:solidFill>
          <a:schemeClr val="accent3">
            <a:hueOff val="4117163"/>
            <a:satOff val="24712"/>
            <a:lumOff val="1882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e-DE" sz="1400" b="0" i="0" kern="1200"/>
            <a:t>Die Pflicht zur Arbeitszeiterfassung in elektronischer Form gilt erst </a:t>
          </a:r>
          <a:r>
            <a:rPr lang="de-DE" sz="1400" b="1" i="0" kern="1200"/>
            <a:t>e</a:t>
          </a:r>
          <a:r>
            <a:rPr lang="de-DE" sz="1400" b="0" i="0" kern="1200"/>
            <a:t>i</a:t>
          </a:r>
          <a:r>
            <a:rPr lang="de-DE" sz="1400" b="1" i="0" kern="1200"/>
            <a:t>n Jahr nach Inkrafttreten</a:t>
          </a:r>
          <a:r>
            <a:rPr lang="de-DE" sz="1400" b="0" i="0" kern="1200"/>
            <a:t> des Gesetzes, bei Unternehmen mit weniger als 250 Angestellten sind es </a:t>
          </a:r>
          <a:r>
            <a:rPr lang="de-DE" sz="1400" b="1" i="0" kern="1200"/>
            <a:t>zwei Jahre</a:t>
          </a:r>
          <a:r>
            <a:rPr lang="de-DE" sz="1400" b="0" i="0" kern="1200"/>
            <a:t>, bei weniger als 50 Beschäftigten </a:t>
          </a:r>
          <a:r>
            <a:rPr lang="de-DE" sz="1400" b="1" i="0" kern="1200"/>
            <a:t>fünf.</a:t>
          </a:r>
          <a:endParaRPr lang="de-DE" sz="1400" kern="1200"/>
        </a:p>
      </dsp:txBody>
      <dsp:txXfrm>
        <a:off x="8276298" y="365685"/>
        <a:ext cx="2767842" cy="2515672"/>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6C5282-4039-4562-9FEC-C4F794B230FB}">
      <dsp:nvSpPr>
        <dsp:cNvPr id="0" name=""/>
        <dsp:cNvSpPr/>
      </dsp:nvSpPr>
      <dsp:spPr>
        <a:xfrm>
          <a:off x="0" y="43076"/>
          <a:ext cx="10386269" cy="54054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de-DE" sz="2200" b="1" kern="1200"/>
            <a:t>Auftragsverarbeitungsvereinbarung (AVV)</a:t>
          </a:r>
          <a:endParaRPr lang="de-DE" sz="2200" kern="1200"/>
        </a:p>
      </dsp:txBody>
      <dsp:txXfrm>
        <a:off x="26387" y="69463"/>
        <a:ext cx="10333495" cy="487766"/>
      </dsp:txXfrm>
    </dsp:sp>
    <dsp:sp modelId="{B17013D6-4B9D-4C0F-B651-05C516FE72C0}">
      <dsp:nvSpPr>
        <dsp:cNvPr id="0" name=""/>
        <dsp:cNvSpPr/>
      </dsp:nvSpPr>
      <dsp:spPr>
        <a:xfrm>
          <a:off x="0" y="583616"/>
          <a:ext cx="10386269" cy="535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9764"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de-DE" sz="1700" kern="1200" dirty="0"/>
            <a:t>Es gilt sicherzustellen, dass der Anbieter bereit ist, eine AVV abzuschließen, um die Datenverarbeitung im Sinne der DSGVO abzusichern.</a:t>
          </a:r>
        </a:p>
      </dsp:txBody>
      <dsp:txXfrm>
        <a:off x="0" y="583616"/>
        <a:ext cx="10386269" cy="535095"/>
      </dsp:txXfrm>
    </dsp:sp>
    <dsp:sp modelId="{72587B23-EEEB-48F2-984E-7008095A97F5}">
      <dsp:nvSpPr>
        <dsp:cNvPr id="0" name=""/>
        <dsp:cNvSpPr/>
      </dsp:nvSpPr>
      <dsp:spPr>
        <a:xfrm>
          <a:off x="0" y="1118711"/>
          <a:ext cx="10386269" cy="54054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de-DE" sz="2200" b="1" kern="1200"/>
            <a:t>Verschlüsselung</a:t>
          </a:r>
          <a:r>
            <a:rPr lang="de-DE" sz="2200" kern="1200"/>
            <a:t>: </a:t>
          </a:r>
        </a:p>
      </dsp:txBody>
      <dsp:txXfrm>
        <a:off x="26387" y="1145098"/>
        <a:ext cx="10333495" cy="487766"/>
      </dsp:txXfrm>
    </dsp:sp>
    <dsp:sp modelId="{9F3FE70E-02E4-4CCA-85B1-D4D300861878}">
      <dsp:nvSpPr>
        <dsp:cNvPr id="0" name=""/>
        <dsp:cNvSpPr/>
      </dsp:nvSpPr>
      <dsp:spPr>
        <a:xfrm>
          <a:off x="0" y="1659252"/>
          <a:ext cx="10386269" cy="36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9764"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de-DE" sz="1700" kern="1200"/>
            <a:t>Die Speicherung der Daten sollte verschlüsselt erfolgen, um unbefugten Zugriff zu verhindern.</a:t>
          </a:r>
        </a:p>
      </dsp:txBody>
      <dsp:txXfrm>
        <a:off x="0" y="1659252"/>
        <a:ext cx="10386269" cy="364320"/>
      </dsp:txXfrm>
    </dsp:sp>
    <dsp:sp modelId="{AF525FD9-551B-412A-8832-FC675CCB3BE3}">
      <dsp:nvSpPr>
        <dsp:cNvPr id="0" name=""/>
        <dsp:cNvSpPr/>
      </dsp:nvSpPr>
      <dsp:spPr>
        <a:xfrm>
          <a:off x="0" y="2023572"/>
          <a:ext cx="10386269" cy="540540"/>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de-DE" sz="2200" b="1" kern="1200"/>
            <a:t>Serverstandort</a:t>
          </a:r>
          <a:r>
            <a:rPr lang="de-DE" sz="2200" kern="1200"/>
            <a:t>: </a:t>
          </a:r>
        </a:p>
      </dsp:txBody>
      <dsp:txXfrm>
        <a:off x="26387" y="2049959"/>
        <a:ext cx="10333495" cy="487766"/>
      </dsp:txXfrm>
    </dsp:sp>
    <dsp:sp modelId="{0C9368FB-12A1-4F98-8EF4-C1927FC038AB}">
      <dsp:nvSpPr>
        <dsp:cNvPr id="0" name=""/>
        <dsp:cNvSpPr/>
      </dsp:nvSpPr>
      <dsp:spPr>
        <a:xfrm>
          <a:off x="0" y="2564112"/>
          <a:ext cx="10386269" cy="535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9764"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de-DE" sz="1700" kern="1200"/>
            <a:t>Die Daten sollten in der EU gespeichert werden (Serverstandort in der EU), um den strengen Datenschutzanforderungen gerecht zu werden.</a:t>
          </a:r>
        </a:p>
      </dsp:txBody>
      <dsp:txXfrm>
        <a:off x="0" y="2564112"/>
        <a:ext cx="10386269" cy="535095"/>
      </dsp:txXfrm>
    </dsp:sp>
    <dsp:sp modelId="{1BD9D4CD-4BE8-4B23-AC19-1A079A9D1E8F}">
      <dsp:nvSpPr>
        <dsp:cNvPr id="0" name=""/>
        <dsp:cNvSpPr/>
      </dsp:nvSpPr>
      <dsp:spPr>
        <a:xfrm>
          <a:off x="0" y="3099207"/>
          <a:ext cx="10386269" cy="54054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de-DE" sz="2200" b="1" kern="1200"/>
            <a:t>Transparente Datenschutzrichtlinien</a:t>
          </a:r>
          <a:r>
            <a:rPr lang="de-DE" sz="2200" kern="1200"/>
            <a:t>: </a:t>
          </a:r>
        </a:p>
      </dsp:txBody>
      <dsp:txXfrm>
        <a:off x="26387" y="3125594"/>
        <a:ext cx="10333495" cy="487766"/>
      </dsp:txXfrm>
    </dsp:sp>
    <dsp:sp modelId="{CFF08BA0-4831-4572-B862-67951C6F6A7F}">
      <dsp:nvSpPr>
        <dsp:cNvPr id="0" name=""/>
        <dsp:cNvSpPr/>
      </dsp:nvSpPr>
      <dsp:spPr>
        <a:xfrm>
          <a:off x="0" y="3639747"/>
          <a:ext cx="10386269" cy="36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9764"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de-DE" sz="1700" kern="1200" dirty="0"/>
            <a:t>Der Anbieter sollte klare Datenschutzrichtlinien haben und diese transparent kommunizieren.</a:t>
          </a:r>
        </a:p>
      </dsp:txBody>
      <dsp:txXfrm>
        <a:off x="0" y="3639747"/>
        <a:ext cx="10386269" cy="364320"/>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CD17DE-D98F-429A-9CAA-651DDBD0F924}">
      <dsp:nvSpPr>
        <dsp:cNvPr id="0" name=""/>
        <dsp:cNvSpPr/>
      </dsp:nvSpPr>
      <dsp:spPr>
        <a:xfrm>
          <a:off x="3080" y="637327"/>
          <a:ext cx="2444055" cy="1466433"/>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DE" sz="2000" kern="1200" dirty="0"/>
            <a:t>fehlende Ressourcen (zeitlich, personell, finanziell)</a:t>
          </a:r>
        </a:p>
      </dsp:txBody>
      <dsp:txXfrm>
        <a:off x="3080" y="637327"/>
        <a:ext cx="2444055" cy="1466433"/>
      </dsp:txXfrm>
    </dsp:sp>
    <dsp:sp modelId="{A118C302-0A75-40A9-946F-5F53FCECB73C}">
      <dsp:nvSpPr>
        <dsp:cNvPr id="0" name=""/>
        <dsp:cNvSpPr/>
      </dsp:nvSpPr>
      <dsp:spPr>
        <a:xfrm>
          <a:off x="2691541" y="637327"/>
          <a:ext cx="2444055" cy="1466433"/>
        </a:xfrm>
        <a:prstGeom prst="rect">
          <a:avLst/>
        </a:prstGeom>
        <a:solidFill>
          <a:schemeClr val="accent3">
            <a:hueOff val="588166"/>
            <a:satOff val="3530"/>
            <a:lumOff val="268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DE" sz="2000" kern="1200" dirty="0"/>
            <a:t>impulsives Starten ohne Strategie</a:t>
          </a:r>
        </a:p>
      </dsp:txBody>
      <dsp:txXfrm>
        <a:off x="2691541" y="637327"/>
        <a:ext cx="2444055" cy="1466433"/>
      </dsp:txXfrm>
    </dsp:sp>
    <dsp:sp modelId="{6FFDFBC6-02A5-4BF3-B453-511E0C274902}">
      <dsp:nvSpPr>
        <dsp:cNvPr id="0" name=""/>
        <dsp:cNvSpPr/>
      </dsp:nvSpPr>
      <dsp:spPr>
        <a:xfrm>
          <a:off x="5380002" y="637327"/>
          <a:ext cx="2444055" cy="1466433"/>
        </a:xfrm>
        <a:prstGeom prst="rect">
          <a:avLst/>
        </a:prstGeom>
        <a:solidFill>
          <a:schemeClr val="accent3">
            <a:hueOff val="1176332"/>
            <a:satOff val="7061"/>
            <a:lumOff val="537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DE" sz="2000" kern="1200" dirty="0"/>
            <a:t>Fokus auf Insellösungen</a:t>
          </a:r>
        </a:p>
      </dsp:txBody>
      <dsp:txXfrm>
        <a:off x="5380002" y="637327"/>
        <a:ext cx="2444055" cy="1466433"/>
      </dsp:txXfrm>
    </dsp:sp>
    <dsp:sp modelId="{33B6960A-6207-4319-8740-D7869CBC9CEA}">
      <dsp:nvSpPr>
        <dsp:cNvPr id="0" name=""/>
        <dsp:cNvSpPr/>
      </dsp:nvSpPr>
      <dsp:spPr>
        <a:xfrm>
          <a:off x="8068463" y="637327"/>
          <a:ext cx="2444055" cy="1466433"/>
        </a:xfrm>
        <a:prstGeom prst="rect">
          <a:avLst/>
        </a:prstGeom>
        <a:solidFill>
          <a:schemeClr val="accent3">
            <a:hueOff val="1764498"/>
            <a:satOff val="10591"/>
            <a:lumOff val="8068"/>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DE" sz="2000" kern="1200" dirty="0"/>
            <a:t>zu großes oder zu dominantes Digitalisierungsteam</a:t>
          </a:r>
        </a:p>
      </dsp:txBody>
      <dsp:txXfrm>
        <a:off x="8068463" y="637327"/>
        <a:ext cx="2444055" cy="1466433"/>
      </dsp:txXfrm>
    </dsp:sp>
    <dsp:sp modelId="{889C4135-FC88-4047-950B-7E86CCD3F8D1}">
      <dsp:nvSpPr>
        <dsp:cNvPr id="0" name=""/>
        <dsp:cNvSpPr/>
      </dsp:nvSpPr>
      <dsp:spPr>
        <a:xfrm>
          <a:off x="3080" y="2348166"/>
          <a:ext cx="2444055" cy="1466433"/>
        </a:xfrm>
        <a:prstGeom prst="rect">
          <a:avLst/>
        </a:prstGeom>
        <a:solidFill>
          <a:schemeClr val="accent3">
            <a:hueOff val="2352665"/>
            <a:satOff val="14121"/>
            <a:lumOff val="1075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DE" sz="2000" kern="1200" dirty="0"/>
            <a:t>übertriebene Sorgen vor dem Datenschutz</a:t>
          </a:r>
        </a:p>
      </dsp:txBody>
      <dsp:txXfrm>
        <a:off x="3080" y="2348166"/>
        <a:ext cx="2444055" cy="1466433"/>
      </dsp:txXfrm>
    </dsp:sp>
    <dsp:sp modelId="{1A6F556A-46C5-4C8B-B8D9-A60109DC0BDF}">
      <dsp:nvSpPr>
        <dsp:cNvPr id="0" name=""/>
        <dsp:cNvSpPr/>
      </dsp:nvSpPr>
      <dsp:spPr>
        <a:xfrm>
          <a:off x="2691541" y="2348166"/>
          <a:ext cx="2444055" cy="1466433"/>
        </a:xfrm>
        <a:prstGeom prst="rect">
          <a:avLst/>
        </a:prstGeom>
        <a:solidFill>
          <a:schemeClr val="accent3">
            <a:hueOff val="2940831"/>
            <a:satOff val="17651"/>
            <a:lumOff val="1344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DE" sz="2000" kern="1200" dirty="0"/>
            <a:t>kein Vertrauen in Technik</a:t>
          </a:r>
        </a:p>
      </dsp:txBody>
      <dsp:txXfrm>
        <a:off x="2691541" y="2348166"/>
        <a:ext cx="2444055" cy="1466433"/>
      </dsp:txXfrm>
    </dsp:sp>
    <dsp:sp modelId="{2411219C-FB33-47C1-BD98-1B2E7129654D}">
      <dsp:nvSpPr>
        <dsp:cNvPr id="0" name=""/>
        <dsp:cNvSpPr/>
      </dsp:nvSpPr>
      <dsp:spPr>
        <a:xfrm>
          <a:off x="5380002" y="2348166"/>
          <a:ext cx="2444055" cy="1466433"/>
        </a:xfrm>
        <a:prstGeom prst="rect">
          <a:avLst/>
        </a:prstGeom>
        <a:solidFill>
          <a:schemeClr val="accent3">
            <a:hueOff val="3528997"/>
            <a:satOff val="21182"/>
            <a:lumOff val="1613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DE" sz="2000" kern="1200" dirty="0"/>
            <a:t>keine Lernbereitschaft</a:t>
          </a:r>
        </a:p>
      </dsp:txBody>
      <dsp:txXfrm>
        <a:off x="5380002" y="2348166"/>
        <a:ext cx="2444055" cy="1466433"/>
      </dsp:txXfrm>
    </dsp:sp>
    <dsp:sp modelId="{13519C2D-7B6F-4046-B262-73204686669E}">
      <dsp:nvSpPr>
        <dsp:cNvPr id="0" name=""/>
        <dsp:cNvSpPr/>
      </dsp:nvSpPr>
      <dsp:spPr>
        <a:xfrm>
          <a:off x="8068463" y="2348166"/>
          <a:ext cx="2444055" cy="1466433"/>
        </a:xfrm>
        <a:prstGeom prst="rect">
          <a:avLst/>
        </a:prstGeom>
        <a:solidFill>
          <a:schemeClr val="accent3">
            <a:hueOff val="4117163"/>
            <a:satOff val="24712"/>
            <a:lumOff val="1882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DE" sz="2000" kern="1200" dirty="0"/>
            <a:t>den Skeptikern das Feld überlassen</a:t>
          </a:r>
        </a:p>
      </dsp:txBody>
      <dsp:txXfrm>
        <a:off x="8068463" y="2348166"/>
        <a:ext cx="2444055" cy="1466433"/>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61BDF3-F1CD-4268-B018-F960DD93F2C4}">
      <dsp:nvSpPr>
        <dsp:cNvPr id="0" name=""/>
        <dsp:cNvSpPr/>
      </dsp:nvSpPr>
      <dsp:spPr>
        <a:xfrm>
          <a:off x="3134226" y="640162"/>
          <a:ext cx="494036" cy="91440"/>
        </a:xfrm>
        <a:custGeom>
          <a:avLst/>
          <a:gdLst/>
          <a:ahLst/>
          <a:cxnLst/>
          <a:rect l="0" t="0" r="0" b="0"/>
          <a:pathLst>
            <a:path>
              <a:moveTo>
                <a:pt x="0" y="45720"/>
              </a:moveTo>
              <a:lnTo>
                <a:pt x="494036" y="45720"/>
              </a:lnTo>
            </a:path>
          </a:pathLst>
        </a:custGeom>
        <a:noFill/>
        <a:ln w="1270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3368128" y="683259"/>
        <a:ext cx="26231" cy="5246"/>
      </dsp:txXfrm>
    </dsp:sp>
    <dsp:sp modelId="{53AAF481-AD96-490D-81AB-4CC9A17E3573}">
      <dsp:nvSpPr>
        <dsp:cNvPr id="0" name=""/>
        <dsp:cNvSpPr/>
      </dsp:nvSpPr>
      <dsp:spPr>
        <a:xfrm>
          <a:off x="854998" y="1574"/>
          <a:ext cx="2281027" cy="1368616"/>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772" tIns="117325" rIns="111772" bIns="117325" numCol="1" spcCol="1270" anchor="ctr" anchorCtr="0">
          <a:noAutofit/>
        </a:bodyPr>
        <a:lstStyle/>
        <a:p>
          <a:pPr marL="0" lvl="0" indent="0" algn="ctr" defTabSz="755650">
            <a:lnSpc>
              <a:spcPct val="90000"/>
            </a:lnSpc>
            <a:spcBef>
              <a:spcPct val="0"/>
            </a:spcBef>
            <a:spcAft>
              <a:spcPct val="35000"/>
            </a:spcAft>
            <a:buNone/>
          </a:pPr>
          <a:r>
            <a:rPr lang="de-DE" sz="1700" kern="1200"/>
            <a:t>mangelndes Wissen (11)</a:t>
          </a:r>
        </a:p>
      </dsp:txBody>
      <dsp:txXfrm>
        <a:off x="854998" y="1574"/>
        <a:ext cx="2281027" cy="1368616"/>
      </dsp:txXfrm>
    </dsp:sp>
    <dsp:sp modelId="{797BD09C-16F6-4888-9FE3-F94C0FB10E78}">
      <dsp:nvSpPr>
        <dsp:cNvPr id="0" name=""/>
        <dsp:cNvSpPr/>
      </dsp:nvSpPr>
      <dsp:spPr>
        <a:xfrm>
          <a:off x="5939890" y="640162"/>
          <a:ext cx="494036" cy="91440"/>
        </a:xfrm>
        <a:custGeom>
          <a:avLst/>
          <a:gdLst/>
          <a:ahLst/>
          <a:cxnLst/>
          <a:rect l="0" t="0" r="0" b="0"/>
          <a:pathLst>
            <a:path>
              <a:moveTo>
                <a:pt x="0" y="45720"/>
              </a:moveTo>
              <a:lnTo>
                <a:pt x="494036" y="45720"/>
              </a:lnTo>
            </a:path>
          </a:pathLst>
        </a:custGeom>
        <a:noFill/>
        <a:ln w="12700" cap="flat" cmpd="sng" algn="ctr">
          <a:solidFill>
            <a:schemeClr val="accent5">
              <a:hueOff val="-3038037"/>
              <a:satOff val="-207"/>
              <a:lumOff val="49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6173793" y="683259"/>
        <a:ext cx="26231" cy="5246"/>
      </dsp:txXfrm>
    </dsp:sp>
    <dsp:sp modelId="{5F475368-883B-4548-A84C-D12F2B04EB95}">
      <dsp:nvSpPr>
        <dsp:cNvPr id="0" name=""/>
        <dsp:cNvSpPr/>
      </dsp:nvSpPr>
      <dsp:spPr>
        <a:xfrm>
          <a:off x="3660663" y="1574"/>
          <a:ext cx="2281027" cy="1368616"/>
        </a:xfrm>
        <a:prstGeom prst="rect">
          <a:avLst/>
        </a:prstGeom>
        <a:solidFill>
          <a:schemeClr val="accent5">
            <a:hueOff val="-2430430"/>
            <a:satOff val="-165"/>
            <a:lumOff val="39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772" tIns="117325" rIns="111772" bIns="117325" numCol="1" spcCol="1270" anchor="ctr" anchorCtr="0">
          <a:noAutofit/>
        </a:bodyPr>
        <a:lstStyle/>
        <a:p>
          <a:pPr marL="0" lvl="0" indent="0" algn="ctr" defTabSz="755650">
            <a:lnSpc>
              <a:spcPct val="90000"/>
            </a:lnSpc>
            <a:spcBef>
              <a:spcPct val="0"/>
            </a:spcBef>
            <a:spcAft>
              <a:spcPct val="35000"/>
            </a:spcAft>
            <a:buNone/>
          </a:pPr>
          <a:r>
            <a:rPr lang="de-DE" sz="1700" kern="1200"/>
            <a:t>Datenschutz- und Sicherheitsbedenken (10)</a:t>
          </a:r>
        </a:p>
      </dsp:txBody>
      <dsp:txXfrm>
        <a:off x="3660663" y="1574"/>
        <a:ext cx="2281027" cy="1368616"/>
      </dsp:txXfrm>
    </dsp:sp>
    <dsp:sp modelId="{CA66D59F-E643-4009-9D2F-055D3B297B3D}">
      <dsp:nvSpPr>
        <dsp:cNvPr id="0" name=""/>
        <dsp:cNvSpPr/>
      </dsp:nvSpPr>
      <dsp:spPr>
        <a:xfrm>
          <a:off x="1995512" y="1368390"/>
          <a:ext cx="5611328" cy="494036"/>
        </a:xfrm>
        <a:custGeom>
          <a:avLst/>
          <a:gdLst/>
          <a:ahLst/>
          <a:cxnLst/>
          <a:rect l="0" t="0" r="0" b="0"/>
          <a:pathLst>
            <a:path>
              <a:moveTo>
                <a:pt x="5611328" y="0"/>
              </a:moveTo>
              <a:lnTo>
                <a:pt x="5611328" y="264118"/>
              </a:lnTo>
              <a:lnTo>
                <a:pt x="0" y="264118"/>
              </a:lnTo>
              <a:lnTo>
                <a:pt x="0" y="494036"/>
              </a:lnTo>
            </a:path>
          </a:pathLst>
        </a:custGeom>
        <a:noFill/>
        <a:ln w="12700" cap="flat" cmpd="sng" algn="ctr">
          <a:solidFill>
            <a:schemeClr val="accent5">
              <a:hueOff val="-6076075"/>
              <a:satOff val="-413"/>
              <a:lumOff val="981"/>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4660281" y="1612785"/>
        <a:ext cx="281790" cy="5246"/>
      </dsp:txXfrm>
    </dsp:sp>
    <dsp:sp modelId="{5CC1555E-42F9-4E9A-B4AC-16699FE4EE17}">
      <dsp:nvSpPr>
        <dsp:cNvPr id="0" name=""/>
        <dsp:cNvSpPr/>
      </dsp:nvSpPr>
      <dsp:spPr>
        <a:xfrm>
          <a:off x="6466327" y="1574"/>
          <a:ext cx="2281027" cy="1368616"/>
        </a:xfrm>
        <a:prstGeom prst="rect">
          <a:avLst/>
        </a:prstGeom>
        <a:solidFill>
          <a:schemeClr val="accent5">
            <a:hueOff val="-4860860"/>
            <a:satOff val="-330"/>
            <a:lumOff val="78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772" tIns="117325" rIns="111772" bIns="117325" numCol="1" spcCol="1270" anchor="ctr" anchorCtr="0">
          <a:noAutofit/>
        </a:bodyPr>
        <a:lstStyle/>
        <a:p>
          <a:pPr marL="0" lvl="0" indent="0" algn="ctr" defTabSz="755650">
            <a:lnSpc>
              <a:spcPct val="90000"/>
            </a:lnSpc>
            <a:spcBef>
              <a:spcPct val="0"/>
            </a:spcBef>
            <a:spcAft>
              <a:spcPct val="35000"/>
            </a:spcAft>
            <a:buNone/>
          </a:pPr>
          <a:r>
            <a:rPr lang="de-DE" sz="1700" kern="1200" dirty="0"/>
            <a:t>mangelnde Bereitschaft zur Mehrarbeit (10)</a:t>
          </a:r>
        </a:p>
      </dsp:txBody>
      <dsp:txXfrm>
        <a:off x="6466327" y="1574"/>
        <a:ext cx="2281027" cy="1368616"/>
      </dsp:txXfrm>
    </dsp:sp>
    <dsp:sp modelId="{78846C3A-76BF-434C-BDE2-61999668B348}">
      <dsp:nvSpPr>
        <dsp:cNvPr id="0" name=""/>
        <dsp:cNvSpPr/>
      </dsp:nvSpPr>
      <dsp:spPr>
        <a:xfrm>
          <a:off x="3134226" y="2533415"/>
          <a:ext cx="494036" cy="91440"/>
        </a:xfrm>
        <a:custGeom>
          <a:avLst/>
          <a:gdLst/>
          <a:ahLst/>
          <a:cxnLst/>
          <a:rect l="0" t="0" r="0" b="0"/>
          <a:pathLst>
            <a:path>
              <a:moveTo>
                <a:pt x="0" y="45720"/>
              </a:moveTo>
              <a:lnTo>
                <a:pt x="494036" y="45720"/>
              </a:lnTo>
            </a:path>
          </a:pathLst>
        </a:custGeom>
        <a:noFill/>
        <a:ln w="12700" cap="flat" cmpd="sng" algn="ctr">
          <a:solidFill>
            <a:schemeClr val="accent5">
              <a:hueOff val="-9114112"/>
              <a:satOff val="-620"/>
              <a:lumOff val="1471"/>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3368128" y="2576512"/>
        <a:ext cx="26231" cy="5246"/>
      </dsp:txXfrm>
    </dsp:sp>
    <dsp:sp modelId="{74C6C5D7-AEE1-438E-97FC-6745911CC4F9}">
      <dsp:nvSpPr>
        <dsp:cNvPr id="0" name=""/>
        <dsp:cNvSpPr/>
      </dsp:nvSpPr>
      <dsp:spPr>
        <a:xfrm>
          <a:off x="854998" y="1894827"/>
          <a:ext cx="2281027" cy="1368616"/>
        </a:xfrm>
        <a:prstGeom prst="rect">
          <a:avLst/>
        </a:prstGeom>
        <a:solidFill>
          <a:schemeClr val="accent5">
            <a:hueOff val="-7291290"/>
            <a:satOff val="-496"/>
            <a:lumOff val="117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772" tIns="117325" rIns="111772" bIns="117325" numCol="1" spcCol="1270" anchor="ctr" anchorCtr="0">
          <a:noAutofit/>
        </a:bodyPr>
        <a:lstStyle/>
        <a:p>
          <a:pPr marL="0" lvl="0" indent="0" algn="ctr" defTabSz="755650">
            <a:lnSpc>
              <a:spcPct val="90000"/>
            </a:lnSpc>
            <a:spcBef>
              <a:spcPct val="0"/>
            </a:spcBef>
            <a:spcAft>
              <a:spcPct val="35000"/>
            </a:spcAft>
            <a:buNone/>
          </a:pPr>
          <a:r>
            <a:rPr lang="de-DE" sz="1700" kern="1200"/>
            <a:t>Generationenkonflikt (6)</a:t>
          </a:r>
        </a:p>
      </dsp:txBody>
      <dsp:txXfrm>
        <a:off x="854998" y="1894827"/>
        <a:ext cx="2281027" cy="1368616"/>
      </dsp:txXfrm>
    </dsp:sp>
    <dsp:sp modelId="{C3031D31-9331-4F9E-B871-6A748A63F688}">
      <dsp:nvSpPr>
        <dsp:cNvPr id="0" name=""/>
        <dsp:cNvSpPr/>
      </dsp:nvSpPr>
      <dsp:spPr>
        <a:xfrm>
          <a:off x="5939890" y="2533415"/>
          <a:ext cx="494036" cy="91440"/>
        </a:xfrm>
        <a:custGeom>
          <a:avLst/>
          <a:gdLst/>
          <a:ahLst/>
          <a:cxnLst/>
          <a:rect l="0" t="0" r="0" b="0"/>
          <a:pathLst>
            <a:path>
              <a:moveTo>
                <a:pt x="0" y="45720"/>
              </a:moveTo>
              <a:lnTo>
                <a:pt x="494036" y="45720"/>
              </a:lnTo>
            </a:path>
          </a:pathLst>
        </a:custGeom>
        <a:noFill/>
        <a:ln w="12700" cap="flat" cmpd="sng" algn="ctr">
          <a:solidFill>
            <a:schemeClr val="accent5">
              <a:hueOff val="-12152150"/>
              <a:satOff val="-826"/>
              <a:lumOff val="1961"/>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6173793" y="2576512"/>
        <a:ext cx="26231" cy="5246"/>
      </dsp:txXfrm>
    </dsp:sp>
    <dsp:sp modelId="{95E4B14A-41FE-44FE-B4EF-0B961B587C15}">
      <dsp:nvSpPr>
        <dsp:cNvPr id="0" name=""/>
        <dsp:cNvSpPr/>
      </dsp:nvSpPr>
      <dsp:spPr>
        <a:xfrm>
          <a:off x="3660663" y="1894827"/>
          <a:ext cx="2281027" cy="1368616"/>
        </a:xfrm>
        <a:prstGeom prst="rect">
          <a:avLst/>
        </a:prstGeom>
        <a:solidFill>
          <a:schemeClr val="accent5">
            <a:hueOff val="-9721720"/>
            <a:satOff val="-661"/>
            <a:lumOff val="156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772" tIns="117325" rIns="111772" bIns="117325" numCol="1" spcCol="1270" anchor="ctr" anchorCtr="0">
          <a:noAutofit/>
        </a:bodyPr>
        <a:lstStyle/>
        <a:p>
          <a:pPr marL="0" lvl="0" indent="0" algn="ctr" defTabSz="755650">
            <a:lnSpc>
              <a:spcPct val="90000"/>
            </a:lnSpc>
            <a:spcBef>
              <a:spcPct val="0"/>
            </a:spcBef>
            <a:spcAft>
              <a:spcPct val="35000"/>
            </a:spcAft>
            <a:buNone/>
          </a:pPr>
          <a:r>
            <a:rPr lang="de-DE" sz="1700" kern="1200"/>
            <a:t>Sorgen vor zu viel Transparenz (2)</a:t>
          </a:r>
        </a:p>
      </dsp:txBody>
      <dsp:txXfrm>
        <a:off x="3660663" y="1894827"/>
        <a:ext cx="2281027" cy="1368616"/>
      </dsp:txXfrm>
    </dsp:sp>
    <dsp:sp modelId="{90BDC5F7-A098-450F-9F83-51CAD16FD75F}">
      <dsp:nvSpPr>
        <dsp:cNvPr id="0" name=""/>
        <dsp:cNvSpPr/>
      </dsp:nvSpPr>
      <dsp:spPr>
        <a:xfrm>
          <a:off x="6466327" y="1894827"/>
          <a:ext cx="2281027" cy="1368616"/>
        </a:xfrm>
        <a:prstGeom prst="rect">
          <a:avLst/>
        </a:prstGeom>
        <a:solidFill>
          <a:schemeClr val="accent5">
            <a:hueOff val="-12152150"/>
            <a:satOff val="-826"/>
            <a:lumOff val="19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772" tIns="117325" rIns="111772" bIns="117325" numCol="1" spcCol="1270" anchor="ctr" anchorCtr="0">
          <a:noAutofit/>
        </a:bodyPr>
        <a:lstStyle/>
        <a:p>
          <a:pPr marL="0" lvl="0" indent="0" algn="ctr" defTabSz="755650">
            <a:lnSpc>
              <a:spcPct val="90000"/>
            </a:lnSpc>
            <a:spcBef>
              <a:spcPct val="0"/>
            </a:spcBef>
            <a:spcAft>
              <a:spcPct val="35000"/>
            </a:spcAft>
            <a:buNone/>
          </a:pPr>
          <a:r>
            <a:rPr lang="de-DE" sz="1700" kern="1200"/>
            <a:t>Verlust persönlicher Kontakte (1)</a:t>
          </a:r>
        </a:p>
      </dsp:txBody>
      <dsp:txXfrm>
        <a:off x="6466327" y="1894827"/>
        <a:ext cx="2281027" cy="1368616"/>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1E44D1-5A3D-477F-82E9-00A08A5B0D07}">
      <dsp:nvSpPr>
        <dsp:cNvPr id="0" name=""/>
        <dsp:cNvSpPr/>
      </dsp:nvSpPr>
      <dsp:spPr>
        <a:xfrm>
          <a:off x="3693" y="320501"/>
          <a:ext cx="1999844" cy="1199906"/>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e-DE" sz="1100" kern="1200"/>
            <a:t>Schulungen</a:t>
          </a:r>
        </a:p>
      </dsp:txBody>
      <dsp:txXfrm>
        <a:off x="3693" y="320501"/>
        <a:ext cx="1999844" cy="1199906"/>
      </dsp:txXfrm>
    </dsp:sp>
    <dsp:sp modelId="{D249E5EB-0B31-46A6-945C-3EE04ECA0AE8}">
      <dsp:nvSpPr>
        <dsp:cNvPr id="0" name=""/>
        <dsp:cNvSpPr/>
      </dsp:nvSpPr>
      <dsp:spPr>
        <a:xfrm>
          <a:off x="2203522" y="320501"/>
          <a:ext cx="1999844" cy="1199906"/>
        </a:xfrm>
        <a:prstGeom prst="rect">
          <a:avLst/>
        </a:prstGeom>
        <a:solidFill>
          <a:schemeClr val="accent2">
            <a:hueOff val="339138"/>
            <a:satOff val="-973"/>
            <a:lumOff val="-1558"/>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e-DE" sz="1100" kern="1200" dirty="0"/>
            <a:t>Beispielaccounts zum Ausprobieren anbieten</a:t>
          </a:r>
        </a:p>
      </dsp:txBody>
      <dsp:txXfrm>
        <a:off x="2203522" y="320501"/>
        <a:ext cx="1999844" cy="1199906"/>
      </dsp:txXfrm>
    </dsp:sp>
    <dsp:sp modelId="{64BFF2BF-9B7A-45E4-96E4-CB7ED1C44BFF}">
      <dsp:nvSpPr>
        <dsp:cNvPr id="0" name=""/>
        <dsp:cNvSpPr/>
      </dsp:nvSpPr>
      <dsp:spPr>
        <a:xfrm>
          <a:off x="4403350" y="320501"/>
          <a:ext cx="1999844" cy="1199906"/>
        </a:xfrm>
        <a:prstGeom prst="rect">
          <a:avLst/>
        </a:prstGeom>
        <a:solidFill>
          <a:schemeClr val="accent2">
            <a:hueOff val="678275"/>
            <a:satOff val="-1947"/>
            <a:lumOff val="-311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e-DE" sz="1100" kern="1200" dirty="0"/>
            <a:t>ausreichend Zeit einplanen</a:t>
          </a:r>
        </a:p>
      </dsp:txBody>
      <dsp:txXfrm>
        <a:off x="4403350" y="320501"/>
        <a:ext cx="1999844" cy="1199906"/>
      </dsp:txXfrm>
    </dsp:sp>
    <dsp:sp modelId="{46FE1281-1791-4EB6-A13A-3B96D35A95F0}">
      <dsp:nvSpPr>
        <dsp:cNvPr id="0" name=""/>
        <dsp:cNvSpPr/>
      </dsp:nvSpPr>
      <dsp:spPr>
        <a:xfrm>
          <a:off x="6603178" y="320501"/>
          <a:ext cx="1999844" cy="1199906"/>
        </a:xfrm>
        <a:prstGeom prst="rect">
          <a:avLst/>
        </a:prstGeom>
        <a:solidFill>
          <a:schemeClr val="accent2">
            <a:hueOff val="1017413"/>
            <a:satOff val="-2920"/>
            <a:lumOff val="-467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e-DE" sz="1100" kern="1200"/>
            <a:t>niedrigschwellige Angebote</a:t>
          </a:r>
        </a:p>
      </dsp:txBody>
      <dsp:txXfrm>
        <a:off x="6603178" y="320501"/>
        <a:ext cx="1999844" cy="1199906"/>
      </dsp:txXfrm>
    </dsp:sp>
    <dsp:sp modelId="{7CA21D4A-72F9-430D-A483-3DAD72744DEC}">
      <dsp:nvSpPr>
        <dsp:cNvPr id="0" name=""/>
        <dsp:cNvSpPr/>
      </dsp:nvSpPr>
      <dsp:spPr>
        <a:xfrm>
          <a:off x="8803007" y="320501"/>
          <a:ext cx="1999844" cy="1199906"/>
        </a:xfrm>
        <a:prstGeom prst="rect">
          <a:avLst/>
        </a:prstGeom>
        <a:solidFill>
          <a:schemeClr val="accent2">
            <a:hueOff val="1356550"/>
            <a:satOff val="-3893"/>
            <a:lumOff val="-623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e-DE" sz="1100" kern="1200"/>
            <a:t>persönliche Ebene schaffen</a:t>
          </a:r>
        </a:p>
      </dsp:txBody>
      <dsp:txXfrm>
        <a:off x="8803007" y="320501"/>
        <a:ext cx="1999844" cy="1199906"/>
      </dsp:txXfrm>
    </dsp:sp>
    <dsp:sp modelId="{9D9BD90F-61D0-4B68-A1D2-2EE8E62607A4}">
      <dsp:nvSpPr>
        <dsp:cNvPr id="0" name=""/>
        <dsp:cNvSpPr/>
      </dsp:nvSpPr>
      <dsp:spPr>
        <a:xfrm>
          <a:off x="3693" y="1720392"/>
          <a:ext cx="1999844" cy="1199906"/>
        </a:xfrm>
        <a:prstGeom prst="rect">
          <a:avLst/>
        </a:prstGeom>
        <a:solidFill>
          <a:schemeClr val="accent2">
            <a:hueOff val="1695688"/>
            <a:satOff val="-4867"/>
            <a:lumOff val="-779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e-DE" sz="1100" kern="1200"/>
            <a:t>Anleitungen nutzen</a:t>
          </a:r>
        </a:p>
      </dsp:txBody>
      <dsp:txXfrm>
        <a:off x="3693" y="1720392"/>
        <a:ext cx="1999844" cy="1199906"/>
      </dsp:txXfrm>
    </dsp:sp>
    <dsp:sp modelId="{369FED2E-8204-4F26-92F0-4013DBF18218}">
      <dsp:nvSpPr>
        <dsp:cNvPr id="0" name=""/>
        <dsp:cNvSpPr/>
      </dsp:nvSpPr>
      <dsp:spPr>
        <a:xfrm>
          <a:off x="2203522" y="1720392"/>
          <a:ext cx="1999844" cy="1199906"/>
        </a:xfrm>
        <a:prstGeom prst="rect">
          <a:avLst/>
        </a:prstGeom>
        <a:solidFill>
          <a:schemeClr val="accent2">
            <a:hueOff val="2034825"/>
            <a:satOff val="-5840"/>
            <a:lumOff val="-935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e-DE" sz="1100" kern="1200"/>
            <a:t>von Jüngeren und Fitteren lernen</a:t>
          </a:r>
        </a:p>
      </dsp:txBody>
      <dsp:txXfrm>
        <a:off x="2203522" y="1720392"/>
        <a:ext cx="1999844" cy="1199906"/>
      </dsp:txXfrm>
    </dsp:sp>
    <dsp:sp modelId="{2F112143-9363-4B10-B178-B5105F8AD0B5}">
      <dsp:nvSpPr>
        <dsp:cNvPr id="0" name=""/>
        <dsp:cNvSpPr/>
      </dsp:nvSpPr>
      <dsp:spPr>
        <a:xfrm>
          <a:off x="4403350" y="1720392"/>
          <a:ext cx="1999844" cy="1199906"/>
        </a:xfrm>
        <a:prstGeom prst="rect">
          <a:avLst/>
        </a:prstGeom>
        <a:solidFill>
          <a:schemeClr val="accent2">
            <a:hueOff val="2373963"/>
            <a:satOff val="-6813"/>
            <a:lumOff val="-109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e-DE" sz="1100" kern="1200"/>
            <a:t>Digitalisierungsveranstaltungen im Verein/ in der Organisation veranstalten</a:t>
          </a:r>
        </a:p>
      </dsp:txBody>
      <dsp:txXfrm>
        <a:off x="4403350" y="1720392"/>
        <a:ext cx="1999844" cy="1199906"/>
      </dsp:txXfrm>
    </dsp:sp>
    <dsp:sp modelId="{F93E4C4E-5421-4977-BB9A-8748A5440838}">
      <dsp:nvSpPr>
        <dsp:cNvPr id="0" name=""/>
        <dsp:cNvSpPr/>
      </dsp:nvSpPr>
      <dsp:spPr>
        <a:xfrm>
          <a:off x="6603178" y="1720392"/>
          <a:ext cx="1999844" cy="1199906"/>
        </a:xfrm>
        <a:prstGeom prst="rect">
          <a:avLst/>
        </a:prstGeom>
        <a:solidFill>
          <a:schemeClr val="accent2">
            <a:hueOff val="2713101"/>
            <a:satOff val="-7787"/>
            <a:lumOff val="-1246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e-DE" sz="1100" kern="1200"/>
            <a:t>Verantwortlichkeiten benennen</a:t>
          </a:r>
        </a:p>
      </dsp:txBody>
      <dsp:txXfrm>
        <a:off x="6603178" y="1720392"/>
        <a:ext cx="1999844" cy="1199906"/>
      </dsp:txXfrm>
    </dsp:sp>
    <dsp:sp modelId="{118833B5-2AEF-4049-9BE9-F6C06DE97DC3}">
      <dsp:nvSpPr>
        <dsp:cNvPr id="0" name=""/>
        <dsp:cNvSpPr/>
      </dsp:nvSpPr>
      <dsp:spPr>
        <a:xfrm>
          <a:off x="8803007" y="1720392"/>
          <a:ext cx="1999844" cy="1199906"/>
        </a:xfrm>
        <a:prstGeom prst="rect">
          <a:avLst/>
        </a:prstGeom>
        <a:solidFill>
          <a:schemeClr val="accent2">
            <a:hueOff val="3052238"/>
            <a:satOff val="-8760"/>
            <a:lumOff val="-1402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e-DE" sz="1100" kern="1200"/>
            <a:t>Sicherheitsaspekte erklären</a:t>
          </a:r>
        </a:p>
      </dsp:txBody>
      <dsp:txXfrm>
        <a:off x="8803007" y="1720392"/>
        <a:ext cx="1999844" cy="1199906"/>
      </dsp:txXfrm>
    </dsp:sp>
    <dsp:sp modelId="{C481407E-D57C-43EA-8168-FD87A3AFC9F1}">
      <dsp:nvSpPr>
        <dsp:cNvPr id="0" name=""/>
        <dsp:cNvSpPr/>
      </dsp:nvSpPr>
      <dsp:spPr>
        <a:xfrm>
          <a:off x="3693" y="3120283"/>
          <a:ext cx="1999844" cy="1199906"/>
        </a:xfrm>
        <a:prstGeom prst="rect">
          <a:avLst/>
        </a:prstGeom>
        <a:solidFill>
          <a:schemeClr val="accent2">
            <a:hueOff val="3391376"/>
            <a:satOff val="-9733"/>
            <a:lumOff val="-1558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e-DE" sz="1100" kern="1200"/>
            <a:t>Transparenz schaffen</a:t>
          </a:r>
        </a:p>
      </dsp:txBody>
      <dsp:txXfrm>
        <a:off x="3693" y="3120283"/>
        <a:ext cx="1999844" cy="1199906"/>
      </dsp:txXfrm>
    </dsp:sp>
    <dsp:sp modelId="{2A5E0B5E-39CA-4E98-8932-3E80AD3F2108}">
      <dsp:nvSpPr>
        <dsp:cNvPr id="0" name=""/>
        <dsp:cNvSpPr/>
      </dsp:nvSpPr>
      <dsp:spPr>
        <a:xfrm>
          <a:off x="2203522" y="3120283"/>
          <a:ext cx="1999844" cy="1199906"/>
        </a:xfrm>
        <a:prstGeom prst="rect">
          <a:avLst/>
        </a:prstGeom>
        <a:solidFill>
          <a:schemeClr val="accent2">
            <a:hueOff val="3730513"/>
            <a:satOff val="-10706"/>
            <a:lumOff val="-1714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e-DE" sz="1100" kern="1200"/>
            <a:t>Nutzen aufzeigen</a:t>
          </a:r>
        </a:p>
      </dsp:txBody>
      <dsp:txXfrm>
        <a:off x="2203522" y="3120283"/>
        <a:ext cx="1999844" cy="1199906"/>
      </dsp:txXfrm>
    </dsp:sp>
    <dsp:sp modelId="{F3FB2416-0FC0-492E-85E5-5D5589E00960}">
      <dsp:nvSpPr>
        <dsp:cNvPr id="0" name=""/>
        <dsp:cNvSpPr/>
      </dsp:nvSpPr>
      <dsp:spPr>
        <a:xfrm>
          <a:off x="4403350" y="3120283"/>
          <a:ext cx="1999844" cy="1199906"/>
        </a:xfrm>
        <a:prstGeom prst="rect">
          <a:avLst/>
        </a:prstGeom>
        <a:solidFill>
          <a:schemeClr val="accent2">
            <a:hueOff val="4069650"/>
            <a:satOff val="-11680"/>
            <a:lumOff val="-1870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e-DE" sz="1100" kern="1200"/>
            <a:t>persönliche Ansprache</a:t>
          </a:r>
        </a:p>
      </dsp:txBody>
      <dsp:txXfrm>
        <a:off x="4403350" y="3120283"/>
        <a:ext cx="1999844" cy="1199906"/>
      </dsp:txXfrm>
    </dsp:sp>
    <dsp:sp modelId="{88BBB954-4830-48F1-A0C0-9D6ADEBB1049}">
      <dsp:nvSpPr>
        <dsp:cNvPr id="0" name=""/>
        <dsp:cNvSpPr/>
      </dsp:nvSpPr>
      <dsp:spPr>
        <a:xfrm>
          <a:off x="6603178" y="3120283"/>
          <a:ext cx="1999844" cy="1199906"/>
        </a:xfrm>
        <a:prstGeom prst="rect">
          <a:avLst/>
        </a:prstGeom>
        <a:solidFill>
          <a:schemeClr val="accent2">
            <a:hueOff val="4408788"/>
            <a:satOff val="-12653"/>
            <a:lumOff val="-2025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e-DE" sz="1100" kern="1200"/>
            <a:t>Schritt für Schritt Vorgehen</a:t>
          </a:r>
        </a:p>
      </dsp:txBody>
      <dsp:txXfrm>
        <a:off x="6603178" y="3120283"/>
        <a:ext cx="1999844" cy="1199906"/>
      </dsp:txXfrm>
    </dsp:sp>
    <dsp:sp modelId="{B0FFBCCA-9290-4C8E-A2C4-33C824D0D732}">
      <dsp:nvSpPr>
        <dsp:cNvPr id="0" name=""/>
        <dsp:cNvSpPr/>
      </dsp:nvSpPr>
      <dsp:spPr>
        <a:xfrm>
          <a:off x="8803007" y="3120283"/>
          <a:ext cx="1999844" cy="1199906"/>
        </a:xfrm>
        <a:prstGeom prst="rect">
          <a:avLst/>
        </a:prstGeom>
        <a:solidFill>
          <a:schemeClr val="accent2">
            <a:hueOff val="4747926"/>
            <a:satOff val="-13626"/>
            <a:lumOff val="-2181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e-DE" sz="1100" kern="1200"/>
            <a:t>persönliche Kontakte weiterhin fördern</a:t>
          </a:r>
        </a:p>
      </dsp:txBody>
      <dsp:txXfrm>
        <a:off x="8803007" y="3120283"/>
        <a:ext cx="1999844" cy="1199906"/>
      </dsp:txXfrm>
    </dsp:sp>
    <dsp:sp modelId="{3D2E7A63-7DD3-4BF9-8B12-C55115392F81}">
      <dsp:nvSpPr>
        <dsp:cNvPr id="0" name=""/>
        <dsp:cNvSpPr/>
      </dsp:nvSpPr>
      <dsp:spPr>
        <a:xfrm>
          <a:off x="3693" y="4520174"/>
          <a:ext cx="1999844" cy="1199906"/>
        </a:xfrm>
        <a:prstGeom prst="rect">
          <a:avLst/>
        </a:prstGeom>
        <a:solidFill>
          <a:schemeClr val="accent2">
            <a:hueOff val="5087064"/>
            <a:satOff val="-14600"/>
            <a:lumOff val="-2337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e-DE" sz="1100" kern="1200"/>
            <a:t>Hilfe anbieten</a:t>
          </a:r>
        </a:p>
      </dsp:txBody>
      <dsp:txXfrm>
        <a:off x="3693" y="4520174"/>
        <a:ext cx="1999844" cy="1199906"/>
      </dsp:txXfrm>
    </dsp:sp>
    <dsp:sp modelId="{17C4E32B-71DE-47F6-B457-3064EA1D8D81}">
      <dsp:nvSpPr>
        <dsp:cNvPr id="0" name=""/>
        <dsp:cNvSpPr/>
      </dsp:nvSpPr>
      <dsp:spPr>
        <a:xfrm>
          <a:off x="2203522" y="4520174"/>
          <a:ext cx="1999844" cy="1199906"/>
        </a:xfrm>
        <a:prstGeom prst="rect">
          <a:avLst/>
        </a:prstGeom>
        <a:solidFill>
          <a:schemeClr val="accent2">
            <a:hueOff val="5426201"/>
            <a:satOff val="-15573"/>
            <a:lumOff val="-2493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e-DE" sz="1100" kern="1200"/>
            <a:t>Digitalisierungsmentoren einführen</a:t>
          </a:r>
        </a:p>
      </dsp:txBody>
      <dsp:txXfrm>
        <a:off x="2203522" y="4520174"/>
        <a:ext cx="1999844" cy="1199906"/>
      </dsp:txXfrm>
    </dsp:sp>
    <dsp:sp modelId="{D59393F0-2DCF-4495-AC19-9BC5E749F0A2}">
      <dsp:nvSpPr>
        <dsp:cNvPr id="0" name=""/>
        <dsp:cNvSpPr/>
      </dsp:nvSpPr>
      <dsp:spPr>
        <a:xfrm>
          <a:off x="4403350" y="4520174"/>
          <a:ext cx="1999844" cy="1199906"/>
        </a:xfrm>
        <a:prstGeom prst="rect">
          <a:avLst/>
        </a:prstGeom>
        <a:solidFill>
          <a:schemeClr val="accent2">
            <a:hueOff val="5765338"/>
            <a:satOff val="-16546"/>
            <a:lumOff val="-2649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e-DE" sz="1100" kern="1200"/>
            <a:t>Best-Practice-Beispiele vorstellen</a:t>
          </a:r>
        </a:p>
      </dsp:txBody>
      <dsp:txXfrm>
        <a:off x="4403350" y="4520174"/>
        <a:ext cx="1999844" cy="1199906"/>
      </dsp:txXfrm>
    </dsp:sp>
    <dsp:sp modelId="{6AD682E8-21D6-4E1E-AE59-363AE049FA03}">
      <dsp:nvSpPr>
        <dsp:cNvPr id="0" name=""/>
        <dsp:cNvSpPr/>
      </dsp:nvSpPr>
      <dsp:spPr>
        <a:xfrm>
          <a:off x="6603178" y="4520174"/>
          <a:ext cx="1999844" cy="1199906"/>
        </a:xfrm>
        <a:prstGeom prst="rect">
          <a:avLst/>
        </a:prstGeom>
        <a:solidFill>
          <a:schemeClr val="accent2">
            <a:hueOff val="6104476"/>
            <a:satOff val="-17520"/>
            <a:lumOff val="-2805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e-DE" sz="1100" kern="1200"/>
            <a:t>Verständnis zeigen</a:t>
          </a:r>
        </a:p>
      </dsp:txBody>
      <dsp:txXfrm>
        <a:off x="6603178" y="4520174"/>
        <a:ext cx="1999844" cy="1199906"/>
      </dsp:txXfrm>
    </dsp:sp>
    <dsp:sp modelId="{3A314D67-2A3C-4196-9458-275C26443C22}">
      <dsp:nvSpPr>
        <dsp:cNvPr id="0" name=""/>
        <dsp:cNvSpPr/>
      </dsp:nvSpPr>
      <dsp:spPr>
        <a:xfrm>
          <a:off x="8803007" y="4520174"/>
          <a:ext cx="1999844" cy="1199906"/>
        </a:xfrm>
        <a:prstGeom prst="rect">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e-DE" sz="1100" kern="1200"/>
            <a:t>Zeitersparnis aufzeigen</a:t>
          </a:r>
        </a:p>
      </dsp:txBody>
      <dsp:txXfrm>
        <a:off x="8803007" y="4520174"/>
        <a:ext cx="1999844" cy="1199906"/>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446D1D-E7B2-4479-A805-9DA2C75260A6}">
      <dsp:nvSpPr>
        <dsp:cNvPr id="0" name=""/>
        <dsp:cNvSpPr/>
      </dsp:nvSpPr>
      <dsp:spPr>
        <a:xfrm>
          <a:off x="608661" y="0"/>
          <a:ext cx="4077419" cy="4077419"/>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8A98A6-56B6-40E2-997F-053DAF58EFED}">
      <dsp:nvSpPr>
        <dsp:cNvPr id="0" name=""/>
        <dsp:cNvSpPr/>
      </dsp:nvSpPr>
      <dsp:spPr>
        <a:xfrm>
          <a:off x="977545" y="387354"/>
          <a:ext cx="1590193" cy="1590193"/>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de-DE" sz="1300" kern="1200"/>
            <a:t>Mitgliedsbeiträge anheben</a:t>
          </a:r>
        </a:p>
      </dsp:txBody>
      <dsp:txXfrm>
        <a:off x="1055172" y="464981"/>
        <a:ext cx="1434939" cy="1434939"/>
      </dsp:txXfrm>
    </dsp:sp>
    <dsp:sp modelId="{024CB144-5F73-420F-8359-63EFDD09354E}">
      <dsp:nvSpPr>
        <dsp:cNvPr id="0" name=""/>
        <dsp:cNvSpPr/>
      </dsp:nvSpPr>
      <dsp:spPr>
        <a:xfrm>
          <a:off x="2690061" y="387354"/>
          <a:ext cx="1590193" cy="1590193"/>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de-DE" sz="1300" kern="1200"/>
            <a:t>ortsnahe Unternehmen um Unterstützung bitten (nicht nur finanziell sondern auch als Dienstleister)</a:t>
          </a:r>
        </a:p>
      </dsp:txBody>
      <dsp:txXfrm>
        <a:off x="2767688" y="464981"/>
        <a:ext cx="1434939" cy="1434939"/>
      </dsp:txXfrm>
    </dsp:sp>
    <dsp:sp modelId="{8AA97726-6946-4188-8FA6-6061CF8623BA}">
      <dsp:nvSpPr>
        <dsp:cNvPr id="0" name=""/>
        <dsp:cNvSpPr/>
      </dsp:nvSpPr>
      <dsp:spPr>
        <a:xfrm>
          <a:off x="977545" y="2099870"/>
          <a:ext cx="1590193" cy="1590193"/>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de-DE" sz="1300" kern="1200"/>
            <a:t>Ehrenamtlichen Nutzung eigener Hardware ermöglichen (Datenschutz)</a:t>
          </a:r>
        </a:p>
      </dsp:txBody>
      <dsp:txXfrm>
        <a:off x="1055172" y="2177497"/>
        <a:ext cx="1434939" cy="1434939"/>
      </dsp:txXfrm>
    </dsp:sp>
    <dsp:sp modelId="{E152F771-BE72-4C6D-8997-3A69E640E19F}">
      <dsp:nvSpPr>
        <dsp:cNvPr id="0" name=""/>
        <dsp:cNvSpPr/>
      </dsp:nvSpPr>
      <dsp:spPr>
        <a:xfrm>
          <a:off x="2690061" y="2099870"/>
          <a:ext cx="1590193" cy="1590193"/>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de-DE" sz="1300" kern="1200" dirty="0"/>
            <a:t>Finanzierung war bei den Beratungen selten ein Problem</a:t>
          </a:r>
        </a:p>
      </dsp:txBody>
      <dsp:txXfrm>
        <a:off x="2767688" y="2177497"/>
        <a:ext cx="1434939" cy="1434939"/>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030C30-B018-4FCD-916D-FE42BC39D235}">
      <dsp:nvSpPr>
        <dsp:cNvPr id="0" name=""/>
        <dsp:cNvSpPr/>
      </dsp:nvSpPr>
      <dsp:spPr>
        <a:xfrm>
          <a:off x="1737" y="1926104"/>
          <a:ext cx="2044453" cy="817781"/>
        </a:xfrm>
        <a:prstGeom prst="homePlate">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342" tIns="34671" rIns="17336" bIns="34671" numCol="1" spcCol="1270" anchor="ctr" anchorCtr="0">
          <a:noAutofit/>
        </a:bodyPr>
        <a:lstStyle/>
        <a:p>
          <a:pPr marL="0" lvl="0" indent="0" algn="ctr" defTabSz="577850">
            <a:lnSpc>
              <a:spcPct val="90000"/>
            </a:lnSpc>
            <a:spcBef>
              <a:spcPct val="0"/>
            </a:spcBef>
            <a:spcAft>
              <a:spcPct val="35000"/>
            </a:spcAft>
            <a:buNone/>
          </a:pPr>
          <a:r>
            <a:rPr lang="de-DE" sz="1300" kern="1200" dirty="0"/>
            <a:t>Gebühren fürs Homepage-Hosten</a:t>
          </a:r>
        </a:p>
      </dsp:txBody>
      <dsp:txXfrm>
        <a:off x="1737" y="1926104"/>
        <a:ext cx="1840008" cy="817781"/>
      </dsp:txXfrm>
    </dsp:sp>
    <dsp:sp modelId="{120A48CE-AF66-4F16-A9D2-800A453349D5}">
      <dsp:nvSpPr>
        <dsp:cNvPr id="0" name=""/>
        <dsp:cNvSpPr/>
      </dsp:nvSpPr>
      <dsp:spPr>
        <a:xfrm>
          <a:off x="1637300" y="1926104"/>
          <a:ext cx="2044453" cy="817781"/>
        </a:xfrm>
        <a:prstGeom prst="chevron">
          <a:avLst/>
        </a:prstGeom>
        <a:solidFill>
          <a:schemeClr val="accent3">
            <a:hueOff val="686194"/>
            <a:satOff val="4119"/>
            <a:lumOff val="3138"/>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de-DE" sz="1300" kern="1200" dirty="0"/>
            <a:t>Cloudspeicher</a:t>
          </a:r>
        </a:p>
      </dsp:txBody>
      <dsp:txXfrm>
        <a:off x="2046191" y="1926104"/>
        <a:ext cx="1226672" cy="817781"/>
      </dsp:txXfrm>
    </dsp:sp>
    <dsp:sp modelId="{8FF9A22B-A29C-4070-903A-B858AD3ADB3F}">
      <dsp:nvSpPr>
        <dsp:cNvPr id="0" name=""/>
        <dsp:cNvSpPr/>
      </dsp:nvSpPr>
      <dsp:spPr>
        <a:xfrm>
          <a:off x="3272863" y="1926104"/>
          <a:ext cx="2044453" cy="817781"/>
        </a:xfrm>
        <a:prstGeom prst="chevron">
          <a:avLst/>
        </a:prstGeom>
        <a:solidFill>
          <a:schemeClr val="accent3">
            <a:hueOff val="1372388"/>
            <a:satOff val="8237"/>
            <a:lumOff val="627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de-DE" sz="1300" kern="1200" dirty="0"/>
            <a:t>Software-Lizenzen</a:t>
          </a:r>
        </a:p>
      </dsp:txBody>
      <dsp:txXfrm>
        <a:off x="3681754" y="1926104"/>
        <a:ext cx="1226672" cy="817781"/>
      </dsp:txXfrm>
    </dsp:sp>
    <dsp:sp modelId="{404C408D-A29F-45B3-BFB3-7FA6793EA331}">
      <dsp:nvSpPr>
        <dsp:cNvPr id="0" name=""/>
        <dsp:cNvSpPr/>
      </dsp:nvSpPr>
      <dsp:spPr>
        <a:xfrm>
          <a:off x="4908426" y="1926104"/>
          <a:ext cx="2044453" cy="817781"/>
        </a:xfrm>
        <a:prstGeom prst="chevron">
          <a:avLst/>
        </a:prstGeom>
        <a:solidFill>
          <a:schemeClr val="accent3">
            <a:hueOff val="2058582"/>
            <a:satOff val="12356"/>
            <a:lumOff val="941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de-DE" sz="1300" kern="1200" dirty="0"/>
            <a:t>Wartung und Updates der Homepage oder Software</a:t>
          </a:r>
        </a:p>
      </dsp:txBody>
      <dsp:txXfrm>
        <a:off x="5317317" y="1926104"/>
        <a:ext cx="1226672" cy="817781"/>
      </dsp:txXfrm>
    </dsp:sp>
    <dsp:sp modelId="{0971BD63-8838-4C90-AB78-AD294729BAA5}">
      <dsp:nvSpPr>
        <dsp:cNvPr id="0" name=""/>
        <dsp:cNvSpPr/>
      </dsp:nvSpPr>
      <dsp:spPr>
        <a:xfrm>
          <a:off x="6543989" y="1926104"/>
          <a:ext cx="2044453" cy="817781"/>
        </a:xfrm>
        <a:prstGeom prst="chevron">
          <a:avLst/>
        </a:prstGeom>
        <a:solidFill>
          <a:schemeClr val="accent3">
            <a:hueOff val="2744775"/>
            <a:satOff val="16475"/>
            <a:lumOff val="1255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de-DE" sz="1300" kern="1200" dirty="0"/>
            <a:t>ggf. IT-Support</a:t>
          </a:r>
        </a:p>
      </dsp:txBody>
      <dsp:txXfrm>
        <a:off x="6952880" y="1926104"/>
        <a:ext cx="1226672" cy="817781"/>
      </dsp:txXfrm>
    </dsp:sp>
    <dsp:sp modelId="{8603E14D-26AD-4ACD-972E-BA1BA1C2E130}">
      <dsp:nvSpPr>
        <dsp:cNvPr id="0" name=""/>
        <dsp:cNvSpPr/>
      </dsp:nvSpPr>
      <dsp:spPr>
        <a:xfrm>
          <a:off x="8179551" y="1926104"/>
          <a:ext cx="2044453" cy="817781"/>
        </a:xfrm>
        <a:prstGeom prst="chevron">
          <a:avLst/>
        </a:prstGeom>
        <a:solidFill>
          <a:schemeClr val="accent3">
            <a:hueOff val="3430969"/>
            <a:satOff val="20593"/>
            <a:lumOff val="1568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Online-Marketing</a:t>
          </a:r>
        </a:p>
      </dsp:txBody>
      <dsp:txXfrm>
        <a:off x="8588442" y="1926104"/>
        <a:ext cx="1226672" cy="817781"/>
      </dsp:txXfrm>
    </dsp:sp>
    <dsp:sp modelId="{D112FBB8-1A1D-42FA-9413-B89ED2D76D34}">
      <dsp:nvSpPr>
        <dsp:cNvPr id="0" name=""/>
        <dsp:cNvSpPr/>
      </dsp:nvSpPr>
      <dsp:spPr>
        <a:xfrm>
          <a:off x="9815114" y="1926104"/>
          <a:ext cx="2044453" cy="817781"/>
        </a:xfrm>
        <a:prstGeom prst="chevron">
          <a:avLst/>
        </a:prstGeom>
        <a:solidFill>
          <a:schemeClr val="accent3">
            <a:hueOff val="4117163"/>
            <a:satOff val="24712"/>
            <a:lumOff val="1882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de-DE" sz="1300" kern="1200" dirty="0"/>
            <a:t>Datensicherung &amp; Backups (falls extern)</a:t>
          </a:r>
        </a:p>
      </dsp:txBody>
      <dsp:txXfrm>
        <a:off x="10224005" y="1926104"/>
        <a:ext cx="1226672" cy="817781"/>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D4298B-73E4-4742-9A7A-B07ABEE9C874}">
      <dsp:nvSpPr>
        <dsp:cNvPr id="0" name=""/>
        <dsp:cNvSpPr/>
      </dsp:nvSpPr>
      <dsp:spPr>
        <a:xfrm>
          <a:off x="1427" y="1157911"/>
          <a:ext cx="2338439" cy="935375"/>
        </a:xfrm>
        <a:prstGeom prst="homePlat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anchor="ctr" anchorCtr="0">
          <a:noAutofit/>
        </a:bodyPr>
        <a:lstStyle/>
        <a:p>
          <a:pPr marL="0" lvl="0" indent="0" algn="ctr" defTabSz="488950">
            <a:lnSpc>
              <a:spcPct val="90000"/>
            </a:lnSpc>
            <a:spcBef>
              <a:spcPct val="0"/>
            </a:spcBef>
            <a:spcAft>
              <a:spcPct val="35000"/>
            </a:spcAft>
            <a:buNone/>
          </a:pPr>
          <a:r>
            <a:rPr lang="en-US" sz="1100" kern="1200" dirty="0"/>
            <a:t>Hardware</a:t>
          </a:r>
          <a:endParaRPr lang="de-DE" sz="1100" kern="1200" dirty="0"/>
        </a:p>
      </dsp:txBody>
      <dsp:txXfrm>
        <a:off x="1427" y="1157911"/>
        <a:ext cx="2104595" cy="935375"/>
      </dsp:txXfrm>
    </dsp:sp>
    <dsp:sp modelId="{C55C9D76-590D-4F9D-9CF2-473C32A783E9}">
      <dsp:nvSpPr>
        <dsp:cNvPr id="0" name=""/>
        <dsp:cNvSpPr/>
      </dsp:nvSpPr>
      <dsp:spPr>
        <a:xfrm>
          <a:off x="1872179" y="1157911"/>
          <a:ext cx="2338439" cy="935375"/>
        </a:xfrm>
        <a:prstGeom prst="chevron">
          <a:avLst/>
        </a:prstGeom>
        <a:solidFill>
          <a:schemeClr val="accent2">
            <a:hueOff val="1288723"/>
            <a:satOff val="-3699"/>
            <a:lumOff val="-592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marL="0" lvl="0" indent="0" algn="ctr" defTabSz="488950">
            <a:lnSpc>
              <a:spcPct val="90000"/>
            </a:lnSpc>
            <a:spcBef>
              <a:spcPct val="0"/>
            </a:spcBef>
            <a:spcAft>
              <a:spcPct val="35000"/>
            </a:spcAft>
            <a:buNone/>
          </a:pPr>
          <a:r>
            <a:rPr lang="de-DE" sz="1100" kern="1200" dirty="0"/>
            <a:t>Homepageaufbau + Domain</a:t>
          </a:r>
        </a:p>
      </dsp:txBody>
      <dsp:txXfrm>
        <a:off x="2339867" y="1157911"/>
        <a:ext cx="1403064" cy="935375"/>
      </dsp:txXfrm>
    </dsp:sp>
    <dsp:sp modelId="{8FEC4094-54EA-46F9-B6C9-506CF8C9C68C}">
      <dsp:nvSpPr>
        <dsp:cNvPr id="0" name=""/>
        <dsp:cNvSpPr/>
      </dsp:nvSpPr>
      <dsp:spPr>
        <a:xfrm>
          <a:off x="3742930" y="1157911"/>
          <a:ext cx="2338439" cy="935375"/>
        </a:xfrm>
        <a:prstGeom prst="chevron">
          <a:avLst/>
        </a:prstGeom>
        <a:solidFill>
          <a:schemeClr val="accent2">
            <a:hueOff val="2577445"/>
            <a:satOff val="-7397"/>
            <a:lumOff val="-1184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marL="0" lvl="0" indent="0" algn="ctr" defTabSz="488950">
            <a:lnSpc>
              <a:spcPct val="90000"/>
            </a:lnSpc>
            <a:spcBef>
              <a:spcPct val="0"/>
            </a:spcBef>
            <a:spcAft>
              <a:spcPct val="35000"/>
            </a:spcAft>
            <a:buNone/>
          </a:pPr>
          <a:r>
            <a:rPr lang="de-DE" sz="1100" kern="1200" dirty="0"/>
            <a:t>Kauf von lokal Software</a:t>
          </a:r>
        </a:p>
      </dsp:txBody>
      <dsp:txXfrm>
        <a:off x="4210618" y="1157911"/>
        <a:ext cx="1403064" cy="935375"/>
      </dsp:txXfrm>
    </dsp:sp>
    <dsp:sp modelId="{FB8B9E63-C0E4-4F37-A58D-1CEC5FEC4642}">
      <dsp:nvSpPr>
        <dsp:cNvPr id="0" name=""/>
        <dsp:cNvSpPr/>
      </dsp:nvSpPr>
      <dsp:spPr>
        <a:xfrm>
          <a:off x="5613682" y="1157911"/>
          <a:ext cx="2338439" cy="935375"/>
        </a:xfrm>
        <a:prstGeom prst="chevron">
          <a:avLst/>
        </a:prstGeom>
        <a:solidFill>
          <a:schemeClr val="accent2">
            <a:hueOff val="3866169"/>
            <a:satOff val="-11096"/>
            <a:lumOff val="-1776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marL="0" lvl="0" indent="0" algn="ctr" defTabSz="488950">
            <a:lnSpc>
              <a:spcPct val="90000"/>
            </a:lnSpc>
            <a:spcBef>
              <a:spcPct val="0"/>
            </a:spcBef>
            <a:spcAft>
              <a:spcPct val="35000"/>
            </a:spcAft>
            <a:buNone/>
          </a:pPr>
          <a:r>
            <a:rPr lang="de-DE" sz="1100" kern="1200" dirty="0"/>
            <a:t>Einmalige Einrichtung von Cloud-Diensten</a:t>
          </a:r>
        </a:p>
      </dsp:txBody>
      <dsp:txXfrm>
        <a:off x="6081370" y="1157911"/>
        <a:ext cx="1403064" cy="935375"/>
      </dsp:txXfrm>
    </dsp:sp>
    <dsp:sp modelId="{1E26DB6F-416C-4D0B-A19F-2E42AC5A111E}">
      <dsp:nvSpPr>
        <dsp:cNvPr id="0" name=""/>
        <dsp:cNvSpPr/>
      </dsp:nvSpPr>
      <dsp:spPr>
        <a:xfrm>
          <a:off x="7484433" y="1157911"/>
          <a:ext cx="2338439" cy="935375"/>
        </a:xfrm>
        <a:prstGeom prst="chevron">
          <a:avLst/>
        </a:prstGeom>
        <a:solidFill>
          <a:schemeClr val="accent2">
            <a:hueOff val="5154891"/>
            <a:satOff val="-14794"/>
            <a:lumOff val="-2368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marL="0" lvl="0" indent="0" algn="ctr" defTabSz="488950">
            <a:lnSpc>
              <a:spcPct val="90000"/>
            </a:lnSpc>
            <a:spcBef>
              <a:spcPct val="0"/>
            </a:spcBef>
            <a:spcAft>
              <a:spcPct val="35000"/>
            </a:spcAft>
            <a:buNone/>
          </a:pPr>
          <a:r>
            <a:rPr lang="de-DE" sz="1100" kern="1200" dirty="0"/>
            <a:t>Schulungen &amp; Workshops</a:t>
          </a:r>
        </a:p>
      </dsp:txBody>
      <dsp:txXfrm>
        <a:off x="7952121" y="1157911"/>
        <a:ext cx="1403064" cy="935375"/>
      </dsp:txXfrm>
    </dsp:sp>
    <dsp:sp modelId="{35E5BA5A-F104-45AF-89EE-06134F5A83FB}">
      <dsp:nvSpPr>
        <dsp:cNvPr id="0" name=""/>
        <dsp:cNvSpPr/>
      </dsp:nvSpPr>
      <dsp:spPr>
        <a:xfrm>
          <a:off x="9355185" y="1157911"/>
          <a:ext cx="2338439" cy="935375"/>
        </a:xfrm>
        <a:prstGeom prst="chevron">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marL="0" lvl="0" indent="0" algn="ctr" defTabSz="488950">
            <a:lnSpc>
              <a:spcPct val="90000"/>
            </a:lnSpc>
            <a:spcBef>
              <a:spcPct val="0"/>
            </a:spcBef>
            <a:spcAft>
              <a:spcPct val="35000"/>
            </a:spcAft>
            <a:buNone/>
          </a:pPr>
          <a:r>
            <a:rPr lang="de-DE" sz="1100" kern="1200" dirty="0"/>
            <a:t>Gestaltung von Logos, Grafiken oder professionellen Designs für die Öffentlichkeitsarbeit</a:t>
          </a:r>
        </a:p>
      </dsp:txBody>
      <dsp:txXfrm>
        <a:off x="9822873" y="1157911"/>
        <a:ext cx="1403064" cy="93537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FBE19E-78EC-42A4-8303-F055DB6832EB}">
      <dsp:nvSpPr>
        <dsp:cNvPr id="0" name=""/>
        <dsp:cNvSpPr/>
      </dsp:nvSpPr>
      <dsp:spPr>
        <a:xfrm>
          <a:off x="0" y="3885"/>
          <a:ext cx="6684263" cy="82760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BB09EA-6F9B-4048-8F16-385BA68539C5}">
      <dsp:nvSpPr>
        <dsp:cNvPr id="0" name=""/>
        <dsp:cNvSpPr/>
      </dsp:nvSpPr>
      <dsp:spPr>
        <a:xfrm>
          <a:off x="250349" y="190095"/>
          <a:ext cx="455181" cy="45518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17A81D-25F3-48A5-83F8-FFCB2F0C49FF}">
      <dsp:nvSpPr>
        <dsp:cNvPr id="0" name=""/>
        <dsp:cNvSpPr/>
      </dsp:nvSpPr>
      <dsp:spPr>
        <a:xfrm>
          <a:off x="955880" y="3885"/>
          <a:ext cx="5728382" cy="8276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588" tIns="87588" rIns="87588" bIns="87588" numCol="1" spcCol="1270" anchor="ctr" anchorCtr="0">
          <a:noAutofit/>
        </a:bodyPr>
        <a:lstStyle/>
        <a:p>
          <a:pPr marL="0" lvl="0" indent="0" algn="l" defTabSz="889000">
            <a:lnSpc>
              <a:spcPct val="100000"/>
            </a:lnSpc>
            <a:spcBef>
              <a:spcPct val="0"/>
            </a:spcBef>
            <a:spcAft>
              <a:spcPct val="35000"/>
            </a:spcAft>
            <a:buNone/>
          </a:pPr>
          <a:r>
            <a:rPr lang="de-DE" sz="2000" b="0" i="0" kern="1200" dirty="0">
              <a:effectLst/>
            </a:rPr>
            <a:t>Internetseiten und </a:t>
          </a:r>
          <a:r>
            <a:rPr lang="de-DE" sz="2000" b="0" i="0" kern="1200" dirty="0" err="1">
              <a:effectLst/>
            </a:rPr>
            <a:t>Social</a:t>
          </a:r>
          <a:r>
            <a:rPr lang="de-DE" sz="2000" b="0" i="0" kern="1200" dirty="0">
              <a:effectLst/>
            </a:rPr>
            <a:t>-Media-Präsenzen</a:t>
          </a:r>
          <a:endParaRPr lang="en-US" sz="2000" b="0" i="0" kern="1200" dirty="0">
            <a:effectLst/>
          </a:endParaRPr>
        </a:p>
      </dsp:txBody>
      <dsp:txXfrm>
        <a:off x="955880" y="3885"/>
        <a:ext cx="5728382" cy="827602"/>
      </dsp:txXfrm>
    </dsp:sp>
    <dsp:sp modelId="{6DD13856-FC8E-4529-8CEF-93B7BB0B7B4B}">
      <dsp:nvSpPr>
        <dsp:cNvPr id="0" name=""/>
        <dsp:cNvSpPr/>
      </dsp:nvSpPr>
      <dsp:spPr>
        <a:xfrm>
          <a:off x="0" y="1038387"/>
          <a:ext cx="6684263" cy="82760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4AF54F9-F39A-4055-8C20-BDBD249D19F7}">
      <dsp:nvSpPr>
        <dsp:cNvPr id="0" name=""/>
        <dsp:cNvSpPr/>
      </dsp:nvSpPr>
      <dsp:spPr>
        <a:xfrm>
          <a:off x="250349" y="1224598"/>
          <a:ext cx="455181" cy="45518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66893F-27E9-456B-BBBD-1D3D48313F8F}">
      <dsp:nvSpPr>
        <dsp:cNvPr id="0" name=""/>
        <dsp:cNvSpPr/>
      </dsp:nvSpPr>
      <dsp:spPr>
        <a:xfrm>
          <a:off x="955880" y="1038387"/>
          <a:ext cx="5728382" cy="8276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588" tIns="87588" rIns="87588" bIns="87588" numCol="1" spcCol="1270" anchor="ctr" anchorCtr="0">
          <a:noAutofit/>
        </a:bodyPr>
        <a:lstStyle/>
        <a:p>
          <a:pPr marL="0" lvl="0" indent="0" algn="l" defTabSz="889000">
            <a:lnSpc>
              <a:spcPct val="100000"/>
            </a:lnSpc>
            <a:spcBef>
              <a:spcPct val="0"/>
            </a:spcBef>
            <a:spcAft>
              <a:spcPct val="35000"/>
            </a:spcAft>
            <a:buNone/>
          </a:pPr>
          <a:r>
            <a:rPr lang="de-DE" sz="2000" b="0" i="0" kern="1200">
              <a:effectLst/>
            </a:rPr>
            <a:t>interne Organisation und Kommunikation</a:t>
          </a:r>
          <a:endParaRPr lang="en-US" sz="2000" b="0" i="0" kern="1200">
            <a:effectLst/>
          </a:endParaRPr>
        </a:p>
      </dsp:txBody>
      <dsp:txXfrm>
        <a:off x="955880" y="1038387"/>
        <a:ext cx="5728382" cy="827602"/>
      </dsp:txXfrm>
    </dsp:sp>
    <dsp:sp modelId="{101E7D2C-2F4E-44EE-807C-31A6859F3796}">
      <dsp:nvSpPr>
        <dsp:cNvPr id="0" name=""/>
        <dsp:cNvSpPr/>
      </dsp:nvSpPr>
      <dsp:spPr>
        <a:xfrm>
          <a:off x="0" y="2072890"/>
          <a:ext cx="6684263" cy="82760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1C107A-EBC5-453A-8908-EA08BDB43388}">
      <dsp:nvSpPr>
        <dsp:cNvPr id="0" name=""/>
        <dsp:cNvSpPr/>
      </dsp:nvSpPr>
      <dsp:spPr>
        <a:xfrm>
          <a:off x="250349" y="2259100"/>
          <a:ext cx="455181" cy="45518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C09CF3-33C9-4B55-9F7E-C38EEF6C88BB}">
      <dsp:nvSpPr>
        <dsp:cNvPr id="0" name=""/>
        <dsp:cNvSpPr/>
      </dsp:nvSpPr>
      <dsp:spPr>
        <a:xfrm>
          <a:off x="955880" y="2072890"/>
          <a:ext cx="5728382" cy="8276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588" tIns="87588" rIns="87588" bIns="87588" numCol="1" spcCol="1270" anchor="ctr" anchorCtr="0">
          <a:noAutofit/>
        </a:bodyPr>
        <a:lstStyle/>
        <a:p>
          <a:pPr marL="0" lvl="0" indent="0" algn="l" defTabSz="889000">
            <a:lnSpc>
              <a:spcPct val="100000"/>
            </a:lnSpc>
            <a:spcBef>
              <a:spcPct val="0"/>
            </a:spcBef>
            <a:spcAft>
              <a:spcPct val="35000"/>
            </a:spcAft>
            <a:buNone/>
          </a:pPr>
          <a:r>
            <a:rPr lang="de-DE" sz="2000" b="0" i="0" kern="1200">
              <a:effectLst/>
            </a:rPr>
            <a:t>Buchhaltung und Mitgliederverwaltung</a:t>
          </a:r>
          <a:endParaRPr lang="en-US" sz="2000" b="0" i="0" kern="1200">
            <a:effectLst/>
          </a:endParaRPr>
        </a:p>
      </dsp:txBody>
      <dsp:txXfrm>
        <a:off x="955880" y="2072890"/>
        <a:ext cx="5728382" cy="827602"/>
      </dsp:txXfrm>
    </dsp:sp>
    <dsp:sp modelId="{1778FE5B-6298-4EB7-81EE-F98D7E5548D8}">
      <dsp:nvSpPr>
        <dsp:cNvPr id="0" name=""/>
        <dsp:cNvSpPr/>
      </dsp:nvSpPr>
      <dsp:spPr>
        <a:xfrm>
          <a:off x="0" y="3107393"/>
          <a:ext cx="6684263" cy="82760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D97B78-9F98-4476-8FAE-CB3B3F1F5B6C}">
      <dsp:nvSpPr>
        <dsp:cNvPr id="0" name=""/>
        <dsp:cNvSpPr/>
      </dsp:nvSpPr>
      <dsp:spPr>
        <a:xfrm>
          <a:off x="250349" y="3293603"/>
          <a:ext cx="455181" cy="45518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806394-1423-48EC-97D7-F25A5BEB715C}">
      <dsp:nvSpPr>
        <dsp:cNvPr id="0" name=""/>
        <dsp:cNvSpPr/>
      </dsp:nvSpPr>
      <dsp:spPr>
        <a:xfrm>
          <a:off x="955880" y="3107393"/>
          <a:ext cx="5728382" cy="8276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588" tIns="87588" rIns="87588" bIns="87588" numCol="1" spcCol="1270" anchor="ctr" anchorCtr="0">
          <a:noAutofit/>
        </a:bodyPr>
        <a:lstStyle/>
        <a:p>
          <a:pPr marL="0" lvl="0" indent="0" algn="l" defTabSz="889000">
            <a:lnSpc>
              <a:spcPct val="100000"/>
            </a:lnSpc>
            <a:spcBef>
              <a:spcPct val="0"/>
            </a:spcBef>
            <a:spcAft>
              <a:spcPct val="35000"/>
            </a:spcAft>
            <a:buNone/>
          </a:pPr>
          <a:r>
            <a:rPr lang="de-DE" sz="2000" b="0" i="0" kern="1200">
              <a:effectLst/>
            </a:rPr>
            <a:t>Sicherheit und Datenschutz</a:t>
          </a:r>
          <a:endParaRPr lang="en-US" sz="2000" b="0" i="0" kern="1200">
            <a:effectLst/>
          </a:endParaRPr>
        </a:p>
      </dsp:txBody>
      <dsp:txXfrm>
        <a:off x="955880" y="3107393"/>
        <a:ext cx="5728382" cy="827602"/>
      </dsp:txXfrm>
    </dsp:sp>
    <dsp:sp modelId="{C549171F-2BA6-4334-A07D-F77337F32019}">
      <dsp:nvSpPr>
        <dsp:cNvPr id="0" name=""/>
        <dsp:cNvSpPr/>
      </dsp:nvSpPr>
      <dsp:spPr>
        <a:xfrm>
          <a:off x="0" y="4141895"/>
          <a:ext cx="6684263" cy="82760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D616CB-5121-443D-9BBE-C6839D67EEDF}">
      <dsp:nvSpPr>
        <dsp:cNvPr id="0" name=""/>
        <dsp:cNvSpPr/>
      </dsp:nvSpPr>
      <dsp:spPr>
        <a:xfrm>
          <a:off x="250349" y="4328105"/>
          <a:ext cx="455181" cy="45518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9B5BB5-00F8-49A7-B253-693439C89CFF}">
      <dsp:nvSpPr>
        <dsp:cNvPr id="0" name=""/>
        <dsp:cNvSpPr/>
      </dsp:nvSpPr>
      <dsp:spPr>
        <a:xfrm>
          <a:off x="955880" y="4141895"/>
          <a:ext cx="5728382" cy="8276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588" tIns="87588" rIns="87588" bIns="87588" numCol="1" spcCol="1270" anchor="ctr" anchorCtr="0">
          <a:noAutofit/>
        </a:bodyPr>
        <a:lstStyle/>
        <a:p>
          <a:pPr marL="0" lvl="0" indent="0" algn="l" defTabSz="889000">
            <a:lnSpc>
              <a:spcPct val="100000"/>
            </a:lnSpc>
            <a:spcBef>
              <a:spcPct val="0"/>
            </a:spcBef>
            <a:spcAft>
              <a:spcPct val="35000"/>
            </a:spcAft>
            <a:buNone/>
          </a:pPr>
          <a:r>
            <a:rPr lang="de-DE" sz="2000" b="0" i="0" kern="1200">
              <a:effectLst/>
            </a:rPr>
            <a:t>Künstliche Intelligenz</a:t>
          </a:r>
          <a:endParaRPr lang="en-US" sz="2000" b="0" i="0" kern="1200">
            <a:effectLst/>
          </a:endParaRPr>
        </a:p>
      </dsp:txBody>
      <dsp:txXfrm>
        <a:off x="955880" y="4141895"/>
        <a:ext cx="5728382" cy="827602"/>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759ABF-9FBE-4F96-8F00-5A4858688077}">
      <dsp:nvSpPr>
        <dsp:cNvPr id="0" name=""/>
        <dsp:cNvSpPr/>
      </dsp:nvSpPr>
      <dsp:spPr>
        <a:xfrm>
          <a:off x="764" y="26403"/>
          <a:ext cx="2980283" cy="1788170"/>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endParaRPr lang="de-DE" sz="4500" kern="1200" dirty="0"/>
        </a:p>
      </dsp:txBody>
      <dsp:txXfrm>
        <a:off x="764" y="26403"/>
        <a:ext cx="2980283" cy="1788170"/>
      </dsp:txXfrm>
    </dsp:sp>
    <dsp:sp modelId="{08B7DBD4-4454-4732-8A5C-078992629E10}">
      <dsp:nvSpPr>
        <dsp:cNvPr id="0" name=""/>
        <dsp:cNvSpPr/>
      </dsp:nvSpPr>
      <dsp:spPr>
        <a:xfrm>
          <a:off x="3279076" y="26403"/>
          <a:ext cx="2980283" cy="1788170"/>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de-DE" sz="4500" kern="1200" dirty="0"/>
            <a:t>Kristin und Yannick</a:t>
          </a:r>
        </a:p>
      </dsp:txBody>
      <dsp:txXfrm>
        <a:off x="3279076" y="26403"/>
        <a:ext cx="2980283" cy="1788170"/>
      </dsp:txXfrm>
    </dsp:sp>
    <dsp:sp modelId="{FE288DD3-38E2-4110-B295-336E14A85A19}">
      <dsp:nvSpPr>
        <dsp:cNvPr id="0" name=""/>
        <dsp:cNvSpPr/>
      </dsp:nvSpPr>
      <dsp:spPr>
        <a:xfrm>
          <a:off x="764" y="2112601"/>
          <a:ext cx="2980283" cy="1788170"/>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de-DE" sz="2800" kern="1200" dirty="0"/>
            <a:t>Nils und Michael </a:t>
          </a:r>
          <a:r>
            <a:rPr lang="de-DE" sz="1500" kern="1200" dirty="0"/>
            <a:t>und alle Vereine und Organisationen </a:t>
          </a:r>
        </a:p>
      </dsp:txBody>
      <dsp:txXfrm>
        <a:off x="764" y="2112601"/>
        <a:ext cx="2980283" cy="1788170"/>
      </dsp:txXfrm>
    </dsp:sp>
    <dsp:sp modelId="{AD57523C-8F1A-4940-B6CB-973D488E367D}">
      <dsp:nvSpPr>
        <dsp:cNvPr id="0" name=""/>
        <dsp:cNvSpPr/>
      </dsp:nvSpPr>
      <dsp:spPr>
        <a:xfrm>
          <a:off x="3279076" y="2112601"/>
          <a:ext cx="2980283" cy="1788170"/>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endParaRPr lang="de-DE" sz="4500" kern="1200" dirty="0"/>
        </a:p>
      </dsp:txBody>
      <dsp:txXfrm>
        <a:off x="3279076" y="2112601"/>
        <a:ext cx="2980283" cy="178817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33688B-4866-4AC2-A49C-1E1CCD6DF9D8}">
      <dsp:nvSpPr>
        <dsp:cNvPr id="0" name=""/>
        <dsp:cNvSpPr/>
      </dsp:nvSpPr>
      <dsp:spPr>
        <a:xfrm>
          <a:off x="0" y="62279"/>
          <a:ext cx="7187529" cy="56511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de-DE" sz="2300" kern="1200"/>
            <a:t>Kick-off-Veranstaltung</a:t>
          </a:r>
        </a:p>
      </dsp:txBody>
      <dsp:txXfrm>
        <a:off x="27586" y="89865"/>
        <a:ext cx="7132357" cy="509938"/>
      </dsp:txXfrm>
    </dsp:sp>
    <dsp:sp modelId="{EF21EF6C-942B-4294-A426-295B1A7065BB}">
      <dsp:nvSpPr>
        <dsp:cNvPr id="0" name=""/>
        <dsp:cNvSpPr/>
      </dsp:nvSpPr>
      <dsp:spPr>
        <a:xfrm>
          <a:off x="0" y="693629"/>
          <a:ext cx="7187529" cy="565110"/>
        </a:xfrm>
        <a:prstGeom prst="roundRect">
          <a:avLst/>
        </a:prstGeom>
        <a:solidFill>
          <a:schemeClr val="accent3">
            <a:hueOff val="686194"/>
            <a:satOff val="4119"/>
            <a:lumOff val="3138"/>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de-DE" sz="2300" kern="1200"/>
            <a:t>Digital.fit-Tag</a:t>
          </a:r>
        </a:p>
      </dsp:txBody>
      <dsp:txXfrm>
        <a:off x="27586" y="721215"/>
        <a:ext cx="7132357" cy="509938"/>
      </dsp:txXfrm>
    </dsp:sp>
    <dsp:sp modelId="{C5E588EB-4D64-4518-B441-593DDA2565F2}">
      <dsp:nvSpPr>
        <dsp:cNvPr id="0" name=""/>
        <dsp:cNvSpPr/>
      </dsp:nvSpPr>
      <dsp:spPr>
        <a:xfrm>
          <a:off x="0" y="1324979"/>
          <a:ext cx="7187529" cy="565110"/>
        </a:xfrm>
        <a:prstGeom prst="roundRect">
          <a:avLst/>
        </a:prstGeom>
        <a:solidFill>
          <a:schemeClr val="accent3">
            <a:hueOff val="1372388"/>
            <a:satOff val="8237"/>
            <a:lumOff val="627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de-DE" sz="2300" kern="1200"/>
            <a:t>Auswahl der passenden Vereinssoftware</a:t>
          </a:r>
        </a:p>
      </dsp:txBody>
      <dsp:txXfrm>
        <a:off x="27586" y="1352565"/>
        <a:ext cx="7132357" cy="509938"/>
      </dsp:txXfrm>
    </dsp:sp>
    <dsp:sp modelId="{EA28E053-C481-4909-9C5D-29D00A22D255}">
      <dsp:nvSpPr>
        <dsp:cNvPr id="0" name=""/>
        <dsp:cNvSpPr/>
      </dsp:nvSpPr>
      <dsp:spPr>
        <a:xfrm>
          <a:off x="0" y="1956329"/>
          <a:ext cx="7187529" cy="565110"/>
        </a:xfrm>
        <a:prstGeom prst="roundRect">
          <a:avLst/>
        </a:prstGeom>
        <a:solidFill>
          <a:schemeClr val="accent3">
            <a:hueOff val="2058582"/>
            <a:satOff val="12356"/>
            <a:lumOff val="941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de-DE" sz="2300" kern="1200"/>
            <a:t>Umgang mit Chat-GPT</a:t>
          </a:r>
        </a:p>
      </dsp:txBody>
      <dsp:txXfrm>
        <a:off x="27586" y="1983915"/>
        <a:ext cx="7132357" cy="509938"/>
      </dsp:txXfrm>
    </dsp:sp>
    <dsp:sp modelId="{1C9D0BFB-2688-4BA8-92E7-0DDF1A176E91}">
      <dsp:nvSpPr>
        <dsp:cNvPr id="0" name=""/>
        <dsp:cNvSpPr/>
      </dsp:nvSpPr>
      <dsp:spPr>
        <a:xfrm>
          <a:off x="0" y="2587680"/>
          <a:ext cx="7187529" cy="565110"/>
        </a:xfrm>
        <a:prstGeom prst="roundRect">
          <a:avLst/>
        </a:prstGeom>
        <a:solidFill>
          <a:schemeClr val="accent3">
            <a:hueOff val="2744775"/>
            <a:satOff val="16475"/>
            <a:lumOff val="1255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de-DE" sz="2300" kern="1200"/>
            <a:t>Umgang mit Instagram</a:t>
          </a:r>
        </a:p>
      </dsp:txBody>
      <dsp:txXfrm>
        <a:off x="27586" y="2615266"/>
        <a:ext cx="7132357" cy="509938"/>
      </dsp:txXfrm>
    </dsp:sp>
    <dsp:sp modelId="{38649655-A659-44FA-B49F-F6C115D5602E}">
      <dsp:nvSpPr>
        <dsp:cNvPr id="0" name=""/>
        <dsp:cNvSpPr/>
      </dsp:nvSpPr>
      <dsp:spPr>
        <a:xfrm>
          <a:off x="0" y="3219029"/>
          <a:ext cx="7187529" cy="565110"/>
        </a:xfrm>
        <a:prstGeom prst="roundRect">
          <a:avLst/>
        </a:prstGeom>
        <a:solidFill>
          <a:schemeClr val="accent3">
            <a:hueOff val="3430969"/>
            <a:satOff val="20593"/>
            <a:lumOff val="1568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de-DE" sz="2300" kern="1200"/>
            <a:t>Einführung in Microsoft Teams</a:t>
          </a:r>
        </a:p>
      </dsp:txBody>
      <dsp:txXfrm>
        <a:off x="27586" y="3246615"/>
        <a:ext cx="7132357" cy="509938"/>
      </dsp:txXfrm>
    </dsp:sp>
    <dsp:sp modelId="{8E0DD889-BB75-4EE4-AC11-44D5D8A97375}">
      <dsp:nvSpPr>
        <dsp:cNvPr id="0" name=""/>
        <dsp:cNvSpPr/>
      </dsp:nvSpPr>
      <dsp:spPr>
        <a:xfrm>
          <a:off x="0" y="3850380"/>
          <a:ext cx="7187529" cy="565110"/>
        </a:xfrm>
        <a:prstGeom prst="roundRect">
          <a:avLst/>
        </a:prstGeom>
        <a:solidFill>
          <a:schemeClr val="accent3">
            <a:hueOff val="4117163"/>
            <a:satOff val="24712"/>
            <a:lumOff val="1882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de-DE" sz="2300" kern="1200"/>
            <a:t>Datenschutz im Bereich Digitalisierung</a:t>
          </a:r>
        </a:p>
      </dsp:txBody>
      <dsp:txXfrm>
        <a:off x="27586" y="3877966"/>
        <a:ext cx="7132357" cy="50993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0C1330-9E1C-46F8-9308-136FC0E5741D}">
      <dsp:nvSpPr>
        <dsp:cNvPr id="0" name=""/>
        <dsp:cNvSpPr/>
      </dsp:nvSpPr>
      <dsp:spPr>
        <a:xfrm>
          <a:off x="5257800" y="2604984"/>
          <a:ext cx="4117941" cy="476456"/>
        </a:xfrm>
        <a:custGeom>
          <a:avLst/>
          <a:gdLst/>
          <a:ahLst/>
          <a:cxnLst/>
          <a:rect l="0" t="0" r="0" b="0"/>
          <a:pathLst>
            <a:path>
              <a:moveTo>
                <a:pt x="0" y="0"/>
              </a:moveTo>
              <a:lnTo>
                <a:pt x="0" y="238228"/>
              </a:lnTo>
              <a:lnTo>
                <a:pt x="4117941" y="238228"/>
              </a:lnTo>
              <a:lnTo>
                <a:pt x="4117941" y="476456"/>
              </a:lnTo>
            </a:path>
          </a:pathLst>
        </a:custGeom>
        <a:noFill/>
        <a:ln w="19050" cap="flat" cmpd="sng" algn="ctr">
          <a:solidFill>
            <a:schemeClr val="accent6">
              <a:lumMod val="40000"/>
              <a:lumOff val="60000"/>
            </a:schemeClr>
          </a:solidFill>
          <a:prstDash val="solid"/>
          <a:miter lim="800000"/>
        </a:ln>
        <a:effectLst/>
      </dsp:spPr>
      <dsp:style>
        <a:lnRef idx="2">
          <a:scrgbClr r="0" g="0" b="0"/>
        </a:lnRef>
        <a:fillRef idx="0">
          <a:scrgbClr r="0" g="0" b="0"/>
        </a:fillRef>
        <a:effectRef idx="0">
          <a:scrgbClr r="0" g="0" b="0"/>
        </a:effectRef>
        <a:fontRef idx="minor"/>
      </dsp:style>
    </dsp:sp>
    <dsp:sp modelId="{13609259-941A-4FB5-A5D3-1D6A75DBE255}">
      <dsp:nvSpPr>
        <dsp:cNvPr id="0" name=""/>
        <dsp:cNvSpPr/>
      </dsp:nvSpPr>
      <dsp:spPr>
        <a:xfrm>
          <a:off x="5257800" y="2604984"/>
          <a:ext cx="1372647" cy="476456"/>
        </a:xfrm>
        <a:custGeom>
          <a:avLst/>
          <a:gdLst/>
          <a:ahLst/>
          <a:cxnLst/>
          <a:rect l="0" t="0" r="0" b="0"/>
          <a:pathLst>
            <a:path>
              <a:moveTo>
                <a:pt x="0" y="0"/>
              </a:moveTo>
              <a:lnTo>
                <a:pt x="0" y="238228"/>
              </a:lnTo>
              <a:lnTo>
                <a:pt x="1372647" y="238228"/>
              </a:lnTo>
              <a:lnTo>
                <a:pt x="1372647" y="476456"/>
              </a:lnTo>
            </a:path>
          </a:pathLst>
        </a:custGeom>
        <a:noFill/>
        <a:ln w="19050" cap="flat" cmpd="sng" algn="ctr">
          <a:solidFill>
            <a:schemeClr val="accent6">
              <a:lumMod val="40000"/>
              <a:lumOff val="60000"/>
            </a:schemeClr>
          </a:solidFill>
          <a:prstDash val="solid"/>
          <a:miter lim="800000"/>
        </a:ln>
        <a:effectLst/>
      </dsp:spPr>
      <dsp:style>
        <a:lnRef idx="2">
          <a:scrgbClr r="0" g="0" b="0"/>
        </a:lnRef>
        <a:fillRef idx="0">
          <a:scrgbClr r="0" g="0" b="0"/>
        </a:fillRef>
        <a:effectRef idx="0">
          <a:scrgbClr r="0" g="0" b="0"/>
        </a:effectRef>
        <a:fontRef idx="minor"/>
      </dsp:style>
    </dsp:sp>
    <dsp:sp modelId="{DFDFC09C-D0AB-48D9-A8B5-04BF796E3E72}">
      <dsp:nvSpPr>
        <dsp:cNvPr id="0" name=""/>
        <dsp:cNvSpPr/>
      </dsp:nvSpPr>
      <dsp:spPr>
        <a:xfrm>
          <a:off x="3885152" y="2604984"/>
          <a:ext cx="1372647" cy="476456"/>
        </a:xfrm>
        <a:custGeom>
          <a:avLst/>
          <a:gdLst/>
          <a:ahLst/>
          <a:cxnLst/>
          <a:rect l="0" t="0" r="0" b="0"/>
          <a:pathLst>
            <a:path>
              <a:moveTo>
                <a:pt x="1372647" y="0"/>
              </a:moveTo>
              <a:lnTo>
                <a:pt x="1372647" y="238228"/>
              </a:lnTo>
              <a:lnTo>
                <a:pt x="0" y="238228"/>
              </a:lnTo>
              <a:lnTo>
                <a:pt x="0" y="476456"/>
              </a:lnTo>
            </a:path>
          </a:pathLst>
        </a:custGeom>
        <a:noFill/>
        <a:ln w="19050" cap="flat" cmpd="sng" algn="ctr">
          <a:solidFill>
            <a:schemeClr val="accent6">
              <a:lumMod val="40000"/>
              <a:lumOff val="60000"/>
            </a:schemeClr>
          </a:solidFill>
          <a:prstDash val="solid"/>
          <a:miter lim="800000"/>
        </a:ln>
        <a:effectLst/>
      </dsp:spPr>
      <dsp:style>
        <a:lnRef idx="2">
          <a:scrgbClr r="0" g="0" b="0"/>
        </a:lnRef>
        <a:fillRef idx="0">
          <a:scrgbClr r="0" g="0" b="0"/>
        </a:fillRef>
        <a:effectRef idx="0">
          <a:scrgbClr r="0" g="0" b="0"/>
        </a:effectRef>
        <a:fontRef idx="minor"/>
      </dsp:style>
    </dsp:sp>
    <dsp:sp modelId="{8DE05B03-F06A-4F3A-9F21-5B78671B5092}">
      <dsp:nvSpPr>
        <dsp:cNvPr id="0" name=""/>
        <dsp:cNvSpPr/>
      </dsp:nvSpPr>
      <dsp:spPr>
        <a:xfrm>
          <a:off x="1139858" y="2604984"/>
          <a:ext cx="4117941" cy="476456"/>
        </a:xfrm>
        <a:custGeom>
          <a:avLst/>
          <a:gdLst/>
          <a:ahLst/>
          <a:cxnLst/>
          <a:rect l="0" t="0" r="0" b="0"/>
          <a:pathLst>
            <a:path>
              <a:moveTo>
                <a:pt x="4117941" y="0"/>
              </a:moveTo>
              <a:lnTo>
                <a:pt x="4117941" y="238228"/>
              </a:lnTo>
              <a:lnTo>
                <a:pt x="0" y="238228"/>
              </a:lnTo>
              <a:lnTo>
                <a:pt x="0" y="476456"/>
              </a:lnTo>
            </a:path>
          </a:pathLst>
        </a:custGeom>
        <a:noFill/>
        <a:ln w="19050" cap="flat" cmpd="sng" algn="ctr">
          <a:solidFill>
            <a:schemeClr val="accent6">
              <a:lumMod val="40000"/>
              <a:lumOff val="60000"/>
            </a:schemeClr>
          </a:solidFill>
          <a:prstDash val="solid"/>
          <a:miter lim="800000"/>
        </a:ln>
        <a:effectLst/>
      </dsp:spPr>
      <dsp:style>
        <a:lnRef idx="2">
          <a:scrgbClr r="0" g="0" b="0"/>
        </a:lnRef>
        <a:fillRef idx="0">
          <a:scrgbClr r="0" g="0" b="0"/>
        </a:fillRef>
        <a:effectRef idx="0">
          <a:scrgbClr r="0" g="0" b="0"/>
        </a:effectRef>
        <a:fontRef idx="minor"/>
      </dsp:style>
    </dsp:sp>
    <dsp:sp modelId="{C4F2CD96-D8C5-4CFD-83DD-B55AF8D425C0}">
      <dsp:nvSpPr>
        <dsp:cNvPr id="0" name=""/>
        <dsp:cNvSpPr/>
      </dsp:nvSpPr>
      <dsp:spPr>
        <a:xfrm>
          <a:off x="4123380" y="1470565"/>
          <a:ext cx="2268838" cy="1134419"/>
        </a:xfrm>
        <a:prstGeom prst="rect">
          <a:avLst/>
        </a:prstGeom>
        <a:solidFill>
          <a:schemeClr val="accent4">
            <a:lumMod val="60000"/>
            <a:lumOff val="4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kern="1200" dirty="0"/>
            <a:t>Materialien</a:t>
          </a:r>
        </a:p>
      </dsp:txBody>
      <dsp:txXfrm>
        <a:off x="4123380" y="1470565"/>
        <a:ext cx="2268838" cy="1134419"/>
      </dsp:txXfrm>
    </dsp:sp>
    <dsp:sp modelId="{4CC93CE6-CDD3-4B73-BCB6-1B8FFEAAF3CE}">
      <dsp:nvSpPr>
        <dsp:cNvPr id="0" name=""/>
        <dsp:cNvSpPr/>
      </dsp:nvSpPr>
      <dsp:spPr>
        <a:xfrm>
          <a:off x="5439" y="3081440"/>
          <a:ext cx="2268838" cy="1134419"/>
        </a:xfrm>
        <a:prstGeom prst="rect">
          <a:avLst/>
        </a:prstGeom>
        <a:solidFill>
          <a:schemeClr val="accent3">
            <a:lumMod val="40000"/>
            <a:lumOff val="60000"/>
          </a:schemeClr>
        </a:solidFill>
        <a:ln w="19050" cap="flat" cmpd="sng" algn="ctr">
          <a:solidFill>
            <a:schemeClr val="accent6">
              <a:lumMod val="40000"/>
              <a:lumOff val="6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kern="1200" dirty="0"/>
            <a:t>Erstellung von Leitfäden, Anleitungen und Videos</a:t>
          </a:r>
        </a:p>
      </dsp:txBody>
      <dsp:txXfrm>
        <a:off x="5439" y="3081440"/>
        <a:ext cx="2268838" cy="1134419"/>
      </dsp:txXfrm>
    </dsp:sp>
    <dsp:sp modelId="{D8D2E460-A69B-4A8C-91BA-F85D4550D86E}">
      <dsp:nvSpPr>
        <dsp:cNvPr id="0" name=""/>
        <dsp:cNvSpPr/>
      </dsp:nvSpPr>
      <dsp:spPr>
        <a:xfrm>
          <a:off x="2750733" y="3081440"/>
          <a:ext cx="2268838" cy="1134419"/>
        </a:xfrm>
        <a:prstGeom prst="rect">
          <a:avLst/>
        </a:prstGeom>
        <a:solidFill>
          <a:schemeClr val="accent3">
            <a:lumMod val="40000"/>
            <a:lumOff val="60000"/>
          </a:schemeClr>
        </a:solidFill>
        <a:ln w="19050" cap="flat" cmpd="sng" algn="ctr">
          <a:solidFill>
            <a:schemeClr val="accent6">
              <a:lumMod val="40000"/>
              <a:lumOff val="6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kern="1200" dirty="0"/>
            <a:t>Erstellung eines Beratungsleitfadens</a:t>
          </a:r>
        </a:p>
      </dsp:txBody>
      <dsp:txXfrm>
        <a:off x="2750733" y="3081440"/>
        <a:ext cx="2268838" cy="1134419"/>
      </dsp:txXfrm>
    </dsp:sp>
    <dsp:sp modelId="{5296FEEC-08A5-4585-8AF3-54A25C55E0F1}">
      <dsp:nvSpPr>
        <dsp:cNvPr id="0" name=""/>
        <dsp:cNvSpPr/>
      </dsp:nvSpPr>
      <dsp:spPr>
        <a:xfrm>
          <a:off x="5496028" y="3081440"/>
          <a:ext cx="2268838" cy="1134419"/>
        </a:xfrm>
        <a:prstGeom prst="rect">
          <a:avLst/>
        </a:prstGeom>
        <a:solidFill>
          <a:schemeClr val="accent3">
            <a:lumMod val="40000"/>
            <a:lumOff val="60000"/>
          </a:schemeClr>
        </a:solidFill>
        <a:ln w="19050" cap="flat" cmpd="sng" algn="ctr">
          <a:solidFill>
            <a:schemeClr val="accent6">
              <a:lumMod val="40000"/>
              <a:lumOff val="6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kern="1200" dirty="0"/>
            <a:t>Aufbau einer Digitalisierungsstrategie</a:t>
          </a:r>
        </a:p>
      </dsp:txBody>
      <dsp:txXfrm>
        <a:off x="5496028" y="3081440"/>
        <a:ext cx="2268838" cy="1134419"/>
      </dsp:txXfrm>
    </dsp:sp>
    <dsp:sp modelId="{BD241D0F-32B6-4DF4-9AE5-FF6F38057563}">
      <dsp:nvSpPr>
        <dsp:cNvPr id="0" name=""/>
        <dsp:cNvSpPr/>
      </dsp:nvSpPr>
      <dsp:spPr>
        <a:xfrm>
          <a:off x="8241322" y="3081440"/>
          <a:ext cx="2268838" cy="1134419"/>
        </a:xfrm>
        <a:prstGeom prst="rect">
          <a:avLst/>
        </a:prstGeom>
        <a:solidFill>
          <a:schemeClr val="accent3">
            <a:lumMod val="40000"/>
            <a:lumOff val="60000"/>
          </a:schemeClr>
        </a:solidFill>
        <a:ln w="19050" cap="flat" cmpd="sng" algn="ctr">
          <a:solidFill>
            <a:schemeClr val="accent6">
              <a:lumMod val="40000"/>
              <a:lumOff val="6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kern="1200" dirty="0"/>
            <a:t>Online-Hilfecenter nach Projektende</a:t>
          </a:r>
        </a:p>
      </dsp:txBody>
      <dsp:txXfrm>
        <a:off x="8241322" y="3081440"/>
        <a:ext cx="2268838" cy="113441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12F834-F885-44D4-AE5C-C2702C20C88A}">
      <dsp:nvSpPr>
        <dsp:cNvPr id="0" name=""/>
        <dsp:cNvSpPr/>
      </dsp:nvSpPr>
      <dsp:spPr>
        <a:xfrm>
          <a:off x="924598" y="297"/>
          <a:ext cx="2404702" cy="1442821"/>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de-DE" sz="1500" b="0" i="0" kern="1200" baseline="0" dirty="0"/>
            <a:t>Der Stand ist sehr unterschiedlich.</a:t>
          </a:r>
          <a:endParaRPr lang="de-DE" sz="1500" kern="1200" dirty="0"/>
        </a:p>
      </dsp:txBody>
      <dsp:txXfrm>
        <a:off x="924598" y="297"/>
        <a:ext cx="2404702" cy="1442821"/>
      </dsp:txXfrm>
    </dsp:sp>
    <dsp:sp modelId="{920641D1-11C1-46A9-A68D-ED60A826D5E2}">
      <dsp:nvSpPr>
        <dsp:cNvPr id="0" name=""/>
        <dsp:cNvSpPr/>
      </dsp:nvSpPr>
      <dsp:spPr>
        <a:xfrm>
          <a:off x="3569771" y="297"/>
          <a:ext cx="2404702" cy="1442821"/>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de-DE" sz="1500" kern="1200" dirty="0"/>
            <a:t>Das Thema ist in vielen Vereinen angekommen.</a:t>
          </a:r>
        </a:p>
      </dsp:txBody>
      <dsp:txXfrm>
        <a:off x="3569771" y="297"/>
        <a:ext cx="2404702" cy="1442821"/>
      </dsp:txXfrm>
    </dsp:sp>
    <dsp:sp modelId="{9C7D9A7C-4B09-4F9C-B475-EC7F7EDBB79C}">
      <dsp:nvSpPr>
        <dsp:cNvPr id="0" name=""/>
        <dsp:cNvSpPr/>
      </dsp:nvSpPr>
      <dsp:spPr>
        <a:xfrm>
          <a:off x="6214943" y="297"/>
          <a:ext cx="2404702" cy="1442821"/>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de-DE" sz="1500" b="0" i="0" kern="1200" baseline="0" dirty="0"/>
            <a:t>Viele Vereine digitalisieren vorrangig einzelne Bereiche.</a:t>
          </a:r>
          <a:endParaRPr lang="de-DE" sz="1500" kern="1200" dirty="0"/>
        </a:p>
      </dsp:txBody>
      <dsp:txXfrm>
        <a:off x="6214943" y="297"/>
        <a:ext cx="2404702" cy="1442821"/>
      </dsp:txXfrm>
    </dsp:sp>
    <dsp:sp modelId="{1211C8CC-F34F-4B7C-9DB6-111333EF8A2A}">
      <dsp:nvSpPr>
        <dsp:cNvPr id="0" name=""/>
        <dsp:cNvSpPr/>
      </dsp:nvSpPr>
      <dsp:spPr>
        <a:xfrm>
          <a:off x="924598" y="1683589"/>
          <a:ext cx="2404702" cy="1442821"/>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de-DE" sz="1500" b="0" i="0" kern="1200" baseline="0" dirty="0"/>
            <a:t>Langfristige Strategien sind schwer zu planen und umzusetzen.</a:t>
          </a:r>
          <a:endParaRPr lang="de-DE" sz="1500" kern="1200" dirty="0"/>
        </a:p>
      </dsp:txBody>
      <dsp:txXfrm>
        <a:off x="924598" y="1683589"/>
        <a:ext cx="2404702" cy="1442821"/>
      </dsp:txXfrm>
    </dsp:sp>
    <dsp:sp modelId="{99B04A7C-82AD-40ED-AA5C-C94370144EF1}">
      <dsp:nvSpPr>
        <dsp:cNvPr id="0" name=""/>
        <dsp:cNvSpPr/>
      </dsp:nvSpPr>
      <dsp:spPr>
        <a:xfrm>
          <a:off x="3569771" y="1683589"/>
          <a:ext cx="2404702" cy="1442821"/>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de-DE" sz="1500" b="0" i="0" kern="1200" baseline="0" dirty="0"/>
            <a:t>Ein Generationenwechsel im Vorstandsteam beeinflusst die Entwicklung.</a:t>
          </a:r>
          <a:endParaRPr lang="de-DE" sz="1500" kern="1200" dirty="0"/>
        </a:p>
      </dsp:txBody>
      <dsp:txXfrm>
        <a:off x="3569771" y="1683589"/>
        <a:ext cx="2404702" cy="1442821"/>
      </dsp:txXfrm>
    </dsp:sp>
    <dsp:sp modelId="{23BC8610-40D4-412A-A88D-77E9E487778F}">
      <dsp:nvSpPr>
        <dsp:cNvPr id="0" name=""/>
        <dsp:cNvSpPr/>
      </dsp:nvSpPr>
      <dsp:spPr>
        <a:xfrm>
          <a:off x="6214943" y="1683589"/>
          <a:ext cx="2404702" cy="1442821"/>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de-DE" sz="1500" b="0" i="0" kern="1200" baseline="0" dirty="0"/>
            <a:t>Größere Vereine sind häufig schon weiter als kleinere und haben andere teils umfassendere Ansprüche an Software.</a:t>
          </a:r>
          <a:endParaRPr lang="de-DE" sz="1500" kern="1200" dirty="0"/>
        </a:p>
      </dsp:txBody>
      <dsp:txXfrm>
        <a:off x="6214943" y="1683589"/>
        <a:ext cx="2404702" cy="144282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F7C80C-6A7C-4126-94B6-08968CDB978B}">
      <dsp:nvSpPr>
        <dsp:cNvPr id="0" name=""/>
        <dsp:cNvSpPr/>
      </dsp:nvSpPr>
      <dsp:spPr>
        <a:xfrm>
          <a:off x="0" y="0"/>
          <a:ext cx="9288654" cy="2353775"/>
        </a:xfrm>
        <a:prstGeom prst="roundRect">
          <a:avLst>
            <a:gd name="adj" fmla="val 10000"/>
          </a:avLst>
        </a:prstGeom>
        <a:solidFill>
          <a:schemeClr val="accent2"/>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de-DE" sz="2800" kern="1200" dirty="0"/>
            <a:t>„Alle müssen mitmachen, sonst klappt es nicht.“</a:t>
          </a:r>
          <a:endParaRPr lang="en-US" sz="2800" kern="1200" dirty="0"/>
        </a:p>
      </dsp:txBody>
      <dsp:txXfrm>
        <a:off x="68940" y="68940"/>
        <a:ext cx="6855843" cy="2215895"/>
      </dsp:txXfrm>
    </dsp:sp>
    <dsp:sp modelId="{D4231145-8C28-498A-9DF9-E8B15DA3E977}">
      <dsp:nvSpPr>
        <dsp:cNvPr id="0" name=""/>
        <dsp:cNvSpPr/>
      </dsp:nvSpPr>
      <dsp:spPr>
        <a:xfrm>
          <a:off x="1639174" y="2876837"/>
          <a:ext cx="9288654" cy="2353775"/>
        </a:xfrm>
        <a:prstGeom prst="roundRect">
          <a:avLst>
            <a:gd name="adj" fmla="val 10000"/>
          </a:avLst>
        </a:prstGeom>
        <a:solidFill>
          <a:srgbClr val="005F4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de-DE" sz="2800" kern="1200" dirty="0"/>
            <a:t>Realität: Digitalisierung gelingt auch schrittweise. Wichtig ist, mit den Engagierten zu starten – andere folgen nach und nach, wenn sie den Nutzen erkennen</a:t>
          </a:r>
          <a:endParaRPr lang="en-US" sz="2800" kern="1200" dirty="0"/>
        </a:p>
      </dsp:txBody>
      <dsp:txXfrm>
        <a:off x="1708114" y="2945777"/>
        <a:ext cx="5981645" cy="2215895"/>
      </dsp:txXfrm>
    </dsp:sp>
    <dsp:sp modelId="{A413A766-7BD8-4914-95FF-FACE88FB1491}">
      <dsp:nvSpPr>
        <dsp:cNvPr id="0" name=""/>
        <dsp:cNvSpPr/>
      </dsp:nvSpPr>
      <dsp:spPr>
        <a:xfrm>
          <a:off x="7758700" y="1850329"/>
          <a:ext cx="1529954" cy="1529954"/>
        </a:xfrm>
        <a:prstGeom prst="downArrow">
          <a:avLst>
            <a:gd name="adj1" fmla="val 55000"/>
            <a:gd name="adj2" fmla="val 45000"/>
          </a:avLst>
        </a:prstGeom>
        <a:solidFill>
          <a:srgbClr val="005F40">
            <a:alpha val="90000"/>
          </a:srgbClr>
        </a:solidFill>
        <a:ln w="12700" cap="flat" cmpd="sng" algn="ctr">
          <a:solidFill>
            <a:schemeClr val="accent2">
              <a:tint val="40000"/>
              <a:alpha val="9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102940" y="1850329"/>
        <a:ext cx="841474" cy="115129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F7C80C-6A7C-4126-94B6-08968CDB978B}">
      <dsp:nvSpPr>
        <dsp:cNvPr id="0" name=""/>
        <dsp:cNvSpPr/>
      </dsp:nvSpPr>
      <dsp:spPr>
        <a:xfrm>
          <a:off x="27958" y="0"/>
          <a:ext cx="9288654" cy="2353775"/>
        </a:xfrm>
        <a:prstGeom prst="roundRect">
          <a:avLst>
            <a:gd name="adj" fmla="val 10000"/>
          </a:avLst>
        </a:prstGeom>
        <a:solidFill>
          <a:schemeClr val="accent5"/>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de-DE" sz="2800" kern="1200" dirty="0"/>
            <a:t>„Digitalisierung ist kompliziert und nur etwas für IT-Profis.“</a:t>
          </a:r>
          <a:endParaRPr lang="en-US" sz="2800" kern="1200" dirty="0"/>
        </a:p>
      </dsp:txBody>
      <dsp:txXfrm>
        <a:off x="96898" y="68940"/>
        <a:ext cx="6855843" cy="2215895"/>
      </dsp:txXfrm>
    </dsp:sp>
    <dsp:sp modelId="{D4231145-8C28-498A-9DF9-E8B15DA3E977}">
      <dsp:nvSpPr>
        <dsp:cNvPr id="0" name=""/>
        <dsp:cNvSpPr/>
      </dsp:nvSpPr>
      <dsp:spPr>
        <a:xfrm>
          <a:off x="1639174" y="2876837"/>
          <a:ext cx="9288654" cy="2353775"/>
        </a:xfrm>
        <a:prstGeom prst="roundRect">
          <a:avLst>
            <a:gd name="adj" fmla="val 10000"/>
          </a:avLst>
        </a:prstGeom>
        <a:solidFill>
          <a:srgbClr val="005F4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de-DE" sz="2800" kern="1200" dirty="0"/>
            <a:t>Realität: Viele Tools sind heute intuitiv nutzbar. Website-Baukästen oder Kommunikationsplattformen erfordern keine Programmierkenntnisse.</a:t>
          </a:r>
          <a:endParaRPr lang="en-US" sz="2800" kern="1200" dirty="0"/>
        </a:p>
      </dsp:txBody>
      <dsp:txXfrm>
        <a:off x="1708114" y="2945777"/>
        <a:ext cx="5981645" cy="2215895"/>
      </dsp:txXfrm>
    </dsp:sp>
    <dsp:sp modelId="{A413A766-7BD8-4914-95FF-FACE88FB1491}">
      <dsp:nvSpPr>
        <dsp:cNvPr id="0" name=""/>
        <dsp:cNvSpPr/>
      </dsp:nvSpPr>
      <dsp:spPr>
        <a:xfrm>
          <a:off x="7758700" y="1850329"/>
          <a:ext cx="1529954" cy="1529954"/>
        </a:xfrm>
        <a:prstGeom prst="downArrow">
          <a:avLst>
            <a:gd name="adj1" fmla="val 55000"/>
            <a:gd name="adj2" fmla="val 45000"/>
          </a:avLst>
        </a:prstGeom>
        <a:solidFill>
          <a:srgbClr val="005F40">
            <a:alpha val="90000"/>
          </a:srgbClr>
        </a:solidFill>
        <a:ln w="12700" cap="flat" cmpd="sng" algn="ctr">
          <a:solidFill>
            <a:schemeClr val="accent2">
              <a:tint val="40000"/>
              <a:alpha val="9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102940" y="1850329"/>
        <a:ext cx="841474" cy="1151290"/>
      </dsp:txXfrm>
    </dsp:sp>
  </dsp:spTree>
</dsp:drawing>
</file>

<file path=ppt/diagrams/layout1.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10.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6.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17.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1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3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9.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EF8077-729F-4559-BF92-4DF72061DF62}" type="datetimeFigureOut">
              <a:rPr lang="de-DE" smtClean="0"/>
              <a:t>22.09.2025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13A854-15A1-487C-AA43-D579D18DAB53}" type="slidenum">
              <a:rPr lang="de-DE" smtClean="0"/>
              <a:t>‹Nr.›</a:t>
            </a:fld>
            <a:endParaRPr lang="de-DE"/>
          </a:p>
        </p:txBody>
      </p:sp>
    </p:spTree>
    <p:extLst>
      <p:ext uri="{BB962C8B-B14F-4D97-AF65-F5344CB8AC3E}">
        <p14:creationId xmlns:p14="http://schemas.microsoft.com/office/powerpoint/2010/main" val="13905396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813A854-15A1-487C-AA43-D579D18DAB53}" type="slidenum">
              <a:rPr lang="de-DE" smtClean="0"/>
              <a:t>3</a:t>
            </a:fld>
            <a:endParaRPr lang="de-DE"/>
          </a:p>
        </p:txBody>
      </p:sp>
    </p:spTree>
    <p:extLst>
      <p:ext uri="{BB962C8B-B14F-4D97-AF65-F5344CB8AC3E}">
        <p14:creationId xmlns:p14="http://schemas.microsoft.com/office/powerpoint/2010/main" val="1476262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A813A854-15A1-487C-AA43-D579D18DAB53}" type="slidenum">
              <a:rPr lang="de-DE" smtClean="0"/>
              <a:t>51</a:t>
            </a:fld>
            <a:endParaRPr lang="de-DE"/>
          </a:p>
        </p:txBody>
      </p:sp>
    </p:spTree>
    <p:extLst>
      <p:ext uri="{BB962C8B-B14F-4D97-AF65-F5344CB8AC3E}">
        <p14:creationId xmlns:p14="http://schemas.microsoft.com/office/powerpoint/2010/main" val="22027275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A813A854-15A1-487C-AA43-D579D18DAB53}" type="slidenum">
              <a:rPr lang="de-DE" smtClean="0"/>
              <a:t>52</a:t>
            </a:fld>
            <a:endParaRPr lang="de-DE"/>
          </a:p>
        </p:txBody>
      </p:sp>
    </p:spTree>
    <p:extLst>
      <p:ext uri="{BB962C8B-B14F-4D97-AF65-F5344CB8AC3E}">
        <p14:creationId xmlns:p14="http://schemas.microsoft.com/office/powerpoint/2010/main" val="35949245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813A854-15A1-487C-AA43-D579D18DAB53}" type="slidenum">
              <a:rPr lang="de-DE" smtClean="0"/>
              <a:t>59</a:t>
            </a:fld>
            <a:endParaRPr lang="de-DE"/>
          </a:p>
        </p:txBody>
      </p:sp>
    </p:spTree>
    <p:extLst>
      <p:ext uri="{BB962C8B-B14F-4D97-AF65-F5344CB8AC3E}">
        <p14:creationId xmlns:p14="http://schemas.microsoft.com/office/powerpoint/2010/main" val="24163800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813A854-15A1-487C-AA43-D579D18DAB53}" type="slidenum">
              <a:rPr lang="de-DE" smtClean="0"/>
              <a:t>74</a:t>
            </a:fld>
            <a:endParaRPr lang="de-DE"/>
          </a:p>
        </p:txBody>
      </p:sp>
    </p:spTree>
    <p:extLst>
      <p:ext uri="{BB962C8B-B14F-4D97-AF65-F5344CB8AC3E}">
        <p14:creationId xmlns:p14="http://schemas.microsoft.com/office/powerpoint/2010/main" val="15064715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A813A854-15A1-487C-AA43-D579D18DAB53}" type="slidenum">
              <a:rPr lang="de-DE" smtClean="0"/>
              <a:t>79</a:t>
            </a:fld>
            <a:endParaRPr lang="de-DE"/>
          </a:p>
        </p:txBody>
      </p:sp>
    </p:spTree>
    <p:extLst>
      <p:ext uri="{BB962C8B-B14F-4D97-AF65-F5344CB8AC3E}">
        <p14:creationId xmlns:p14="http://schemas.microsoft.com/office/powerpoint/2010/main" val="26254573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813A854-15A1-487C-AA43-D579D18DAB53}" type="slidenum">
              <a:rPr lang="de-DE" smtClean="0"/>
              <a:t>96</a:t>
            </a:fld>
            <a:endParaRPr lang="de-DE"/>
          </a:p>
        </p:txBody>
      </p:sp>
    </p:spTree>
    <p:extLst>
      <p:ext uri="{BB962C8B-B14F-4D97-AF65-F5344CB8AC3E}">
        <p14:creationId xmlns:p14="http://schemas.microsoft.com/office/powerpoint/2010/main" val="9589096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813A854-15A1-487C-AA43-D579D18DAB53}" type="slidenum">
              <a:rPr lang="de-DE" smtClean="0"/>
              <a:t>100</a:t>
            </a:fld>
            <a:endParaRPr lang="de-DE"/>
          </a:p>
        </p:txBody>
      </p:sp>
    </p:spTree>
    <p:extLst>
      <p:ext uri="{BB962C8B-B14F-4D97-AF65-F5344CB8AC3E}">
        <p14:creationId xmlns:p14="http://schemas.microsoft.com/office/powerpoint/2010/main" val="12913644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None/>
            </a:pPr>
            <a:r>
              <a:rPr lang="de-DE" sz="1200" dirty="0"/>
              <a:t>z.B. zu diesen Themen</a:t>
            </a:r>
          </a:p>
          <a:p>
            <a:r>
              <a:rPr lang="de-DE" sz="1200" dirty="0"/>
              <a:t>KI</a:t>
            </a:r>
          </a:p>
          <a:p>
            <a:r>
              <a:rPr lang="de-DE" sz="1200" dirty="0"/>
              <a:t>Datenschutz</a:t>
            </a:r>
          </a:p>
          <a:p>
            <a:r>
              <a:rPr lang="de-DE" sz="1200" dirty="0"/>
              <a:t>All-in-</a:t>
            </a:r>
            <a:r>
              <a:rPr lang="de-DE" sz="1200" dirty="0" err="1"/>
              <a:t>One</a:t>
            </a:r>
            <a:r>
              <a:rPr lang="de-DE" sz="1200" dirty="0"/>
              <a:t>-Lösungen</a:t>
            </a:r>
          </a:p>
          <a:p>
            <a:r>
              <a:rPr lang="de-DE" sz="1200" dirty="0"/>
              <a:t>Langfristige Planung</a:t>
            </a:r>
          </a:p>
          <a:p>
            <a:r>
              <a:rPr lang="de-DE" sz="1200" dirty="0"/>
              <a:t>Digitale Barrierefreiheit </a:t>
            </a:r>
          </a:p>
          <a:p>
            <a:endParaRPr lang="de-DE" dirty="0"/>
          </a:p>
        </p:txBody>
      </p:sp>
      <p:sp>
        <p:nvSpPr>
          <p:cNvPr id="4" name="Foliennummernplatzhalter 3"/>
          <p:cNvSpPr>
            <a:spLocks noGrp="1"/>
          </p:cNvSpPr>
          <p:nvPr>
            <p:ph type="sldNum" sz="quarter" idx="5"/>
          </p:nvPr>
        </p:nvSpPr>
        <p:spPr/>
        <p:txBody>
          <a:bodyPr/>
          <a:lstStyle/>
          <a:p>
            <a:fld id="{A813A854-15A1-487C-AA43-D579D18DAB53}" type="slidenum">
              <a:rPr lang="de-DE" smtClean="0"/>
              <a:t>102</a:t>
            </a:fld>
            <a:endParaRPr lang="de-DE"/>
          </a:p>
        </p:txBody>
      </p:sp>
    </p:spTree>
    <p:extLst>
      <p:ext uri="{BB962C8B-B14F-4D97-AF65-F5344CB8AC3E}">
        <p14:creationId xmlns:p14="http://schemas.microsoft.com/office/powerpoint/2010/main" val="27028639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A7C801B-590A-493D-8259-6DF380E67667}" type="slidenum">
              <a:rPr lang="de-DE" smtClean="0"/>
              <a:t>107</a:t>
            </a:fld>
            <a:endParaRPr lang="de-DE"/>
          </a:p>
        </p:txBody>
      </p:sp>
    </p:spTree>
    <p:extLst>
      <p:ext uri="{BB962C8B-B14F-4D97-AF65-F5344CB8AC3E}">
        <p14:creationId xmlns:p14="http://schemas.microsoft.com/office/powerpoint/2010/main" val="720172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t>
            </a:r>
            <a:r>
              <a:rPr lang="de-DE" sz="1200" kern="100" dirty="0">
                <a:effectLst/>
                <a:latin typeface="Calibri" panose="020F0502020204030204" pitchFamily="34" charset="0"/>
                <a:ea typeface="Calibri" panose="020F0502020204030204" pitchFamily="34" charset="0"/>
                <a:cs typeface="Times New Roman" panose="02020603050405020304" pitchFamily="18" charset="0"/>
              </a:rPr>
              <a:t>z.B. Vorstandsmitglieder und Beauftragte für Digitalisierung, im Sportverein Trainer*innen und Übungsleiter*innen, Ehrenamtliche in der Jugendarbeit, im Seniorenverein die Leitungspersonen eines offenen Treffs, Gemeindecaritas, Kolping, SKF</a:t>
            </a:r>
          </a:p>
          <a:p>
            <a:endParaRPr lang="de-DE" dirty="0"/>
          </a:p>
          <a:p>
            <a:pPr marL="171450" indent="-171450">
              <a:buFont typeface="Arial" panose="020B0604020202020204" pitchFamily="34" charset="0"/>
              <a:buChar char="•"/>
            </a:pPr>
            <a:r>
              <a:rPr lang="de-DE" dirty="0"/>
              <a:t>Hinderungsgründe ermitteln (Sorge, Fehler zu machen, Sorge, nicht alle im Verein mitnehmen zu können, finanzielle und personelle Ressourcen, mangelnde Hardware)</a:t>
            </a:r>
          </a:p>
          <a:p>
            <a:endParaRPr lang="de-DE" dirty="0"/>
          </a:p>
        </p:txBody>
      </p:sp>
      <p:sp>
        <p:nvSpPr>
          <p:cNvPr id="4" name="Foliennummernplatzhalter 3"/>
          <p:cNvSpPr>
            <a:spLocks noGrp="1"/>
          </p:cNvSpPr>
          <p:nvPr>
            <p:ph type="sldNum" sz="quarter" idx="5"/>
          </p:nvPr>
        </p:nvSpPr>
        <p:spPr/>
        <p:txBody>
          <a:bodyPr/>
          <a:lstStyle/>
          <a:p>
            <a:fld id="{8A7C801B-590A-493D-8259-6DF380E67667}" type="slidenum">
              <a:rPr lang="de-DE" smtClean="0"/>
              <a:t>6</a:t>
            </a:fld>
            <a:endParaRPr lang="de-DE"/>
          </a:p>
        </p:txBody>
      </p:sp>
    </p:spTree>
    <p:extLst>
      <p:ext uri="{BB962C8B-B14F-4D97-AF65-F5344CB8AC3E}">
        <p14:creationId xmlns:p14="http://schemas.microsoft.com/office/powerpoint/2010/main" val="2865402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Gemeinnützige Organisationen</a:t>
            </a:r>
          </a:p>
          <a:p>
            <a:r>
              <a:rPr lang="de-DE" dirty="0"/>
              <a:t>(Stiftungen, Hilfswerke, kirchliche Träger, soziale Dienste, Netzwerke, Hospizbewegungen, Tafeln, Kliniken etc.)</a:t>
            </a:r>
          </a:p>
          <a:p>
            <a:r>
              <a:rPr lang="de-DE" b="1" dirty="0"/>
              <a:t>Vereine</a:t>
            </a:r>
          </a:p>
          <a:p>
            <a:r>
              <a:rPr lang="de-DE" dirty="0"/>
              <a:t>(Formell als eingetragene Vereine, Sportvereine, Schützenvereine, Fördervereine, Chöre usw.)</a:t>
            </a:r>
          </a:p>
          <a:p>
            <a:endParaRPr lang="de-DE" dirty="0"/>
          </a:p>
        </p:txBody>
      </p:sp>
      <p:sp>
        <p:nvSpPr>
          <p:cNvPr id="4" name="Foliennummernplatzhalter 3"/>
          <p:cNvSpPr>
            <a:spLocks noGrp="1"/>
          </p:cNvSpPr>
          <p:nvPr>
            <p:ph type="sldNum" sz="quarter" idx="5"/>
          </p:nvPr>
        </p:nvSpPr>
        <p:spPr/>
        <p:txBody>
          <a:bodyPr/>
          <a:lstStyle/>
          <a:p>
            <a:fld id="{A813A854-15A1-487C-AA43-D579D18DAB53}" type="slidenum">
              <a:rPr lang="de-DE" smtClean="0"/>
              <a:t>11</a:t>
            </a:fld>
            <a:endParaRPr lang="de-DE"/>
          </a:p>
        </p:txBody>
      </p:sp>
    </p:spTree>
    <p:extLst>
      <p:ext uri="{BB962C8B-B14F-4D97-AF65-F5344CB8AC3E}">
        <p14:creationId xmlns:p14="http://schemas.microsoft.com/office/powerpoint/2010/main" val="734276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813A854-15A1-487C-AA43-D579D18DAB53}" type="slidenum">
              <a:rPr lang="de-DE" smtClean="0"/>
              <a:t>14</a:t>
            </a:fld>
            <a:endParaRPr lang="de-DE"/>
          </a:p>
        </p:txBody>
      </p:sp>
    </p:spTree>
    <p:extLst>
      <p:ext uri="{BB962C8B-B14F-4D97-AF65-F5344CB8AC3E}">
        <p14:creationId xmlns:p14="http://schemas.microsoft.com/office/powerpoint/2010/main" val="28112350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813A854-15A1-487C-AA43-D579D18DAB53}" type="slidenum">
              <a:rPr lang="de-DE" smtClean="0"/>
              <a:t>28</a:t>
            </a:fld>
            <a:endParaRPr lang="de-DE"/>
          </a:p>
        </p:txBody>
      </p:sp>
    </p:spTree>
    <p:extLst>
      <p:ext uri="{BB962C8B-B14F-4D97-AF65-F5344CB8AC3E}">
        <p14:creationId xmlns:p14="http://schemas.microsoft.com/office/powerpoint/2010/main" val="677357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813A854-15A1-487C-AA43-D579D18DAB53}" type="slidenum">
              <a:rPr lang="de-DE" smtClean="0"/>
              <a:t>38</a:t>
            </a:fld>
            <a:endParaRPr lang="de-DE"/>
          </a:p>
        </p:txBody>
      </p:sp>
    </p:spTree>
    <p:extLst>
      <p:ext uri="{BB962C8B-B14F-4D97-AF65-F5344CB8AC3E}">
        <p14:creationId xmlns:p14="http://schemas.microsoft.com/office/powerpoint/2010/main" val="1906190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2BCD7A6D-CA50-0947-8E09-D2D6914C4FAB}" type="slidenum">
              <a:rPr lang="de-DE" smtClean="0"/>
              <a:t>47</a:t>
            </a:fld>
            <a:endParaRPr lang="de-DE"/>
          </a:p>
        </p:txBody>
      </p:sp>
    </p:spTree>
    <p:extLst>
      <p:ext uri="{BB962C8B-B14F-4D97-AF65-F5344CB8AC3E}">
        <p14:creationId xmlns:p14="http://schemas.microsoft.com/office/powerpoint/2010/main" val="554016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A813A854-15A1-487C-AA43-D579D18DAB53}" type="slidenum">
              <a:rPr lang="de-DE" smtClean="0"/>
              <a:t>49</a:t>
            </a:fld>
            <a:endParaRPr lang="de-DE"/>
          </a:p>
        </p:txBody>
      </p:sp>
    </p:spTree>
    <p:extLst>
      <p:ext uri="{BB962C8B-B14F-4D97-AF65-F5344CB8AC3E}">
        <p14:creationId xmlns:p14="http://schemas.microsoft.com/office/powerpoint/2010/main" val="19212910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A813A854-15A1-487C-AA43-D579D18DAB53}" type="slidenum">
              <a:rPr lang="de-DE" smtClean="0"/>
              <a:t>50</a:t>
            </a:fld>
            <a:endParaRPr lang="de-DE"/>
          </a:p>
        </p:txBody>
      </p:sp>
    </p:spTree>
    <p:extLst>
      <p:ext uri="{BB962C8B-B14F-4D97-AF65-F5344CB8AC3E}">
        <p14:creationId xmlns:p14="http://schemas.microsoft.com/office/powerpoint/2010/main" val="41837622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F256E7-555D-6B4C-EE94-755FCA05950D}"/>
              </a:ext>
            </a:extLst>
          </p:cNvPr>
          <p:cNvSpPr>
            <a:spLocks noGrp="1"/>
          </p:cNvSpPr>
          <p:nvPr>
            <p:ph type="ctrTitle"/>
          </p:nvPr>
        </p:nvSpPr>
        <p:spPr>
          <a:xfrm>
            <a:off x="1524000" y="1122363"/>
            <a:ext cx="9144000" cy="2387600"/>
          </a:xfrm>
        </p:spPr>
        <p:txBody>
          <a:bodyPr anchor="b"/>
          <a:lstStyle>
            <a:lvl1pPr algn="ctr">
              <a:defRPr sz="6000"/>
            </a:lvl1pPr>
          </a:lstStyle>
          <a:p>
            <a:r>
              <a:rPr lang="de-DE" dirty="0"/>
              <a:t>Mastertitelformat bearbeiten</a:t>
            </a:r>
          </a:p>
        </p:txBody>
      </p:sp>
      <p:sp>
        <p:nvSpPr>
          <p:cNvPr id="3" name="Untertitel 2">
            <a:extLst>
              <a:ext uri="{FF2B5EF4-FFF2-40B4-BE49-F238E27FC236}">
                <a16:creationId xmlns:a16="http://schemas.microsoft.com/office/drawing/2014/main" id="{D328D292-AB47-2199-DEC4-6F5CC24CDA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24721335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FDC4C1-829A-317B-4747-24525DEA3BA2}"/>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1CE5C201-94A2-BA04-6A96-A97410458C7B}"/>
              </a:ext>
            </a:extLst>
          </p:cNvPr>
          <p:cNvSpPr>
            <a:spLocks noGrp="1"/>
          </p:cNvSpPr>
          <p:nvPr>
            <p:ph type="body" orient="vert" idx="1"/>
          </p:nvPr>
        </p:nvSpPr>
        <p:spPr>
          <a:xfrm>
            <a:off x="838200" y="1825625"/>
            <a:ext cx="10515600" cy="3565884"/>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01BDBEB2-AE1E-7093-6289-3EB7F5FC9872}"/>
              </a:ext>
            </a:extLst>
          </p:cNvPr>
          <p:cNvSpPr>
            <a:spLocks noGrp="1"/>
          </p:cNvSpPr>
          <p:nvPr>
            <p:ph type="dt" sz="half" idx="10"/>
          </p:nvPr>
        </p:nvSpPr>
        <p:spPr/>
        <p:txBody>
          <a:bodyPr/>
          <a:lstStyle/>
          <a:p>
            <a:fld id="{E9529144-E931-49FD-AFFF-9CE02248FD52}" type="datetimeFigureOut">
              <a:rPr lang="de-DE" smtClean="0"/>
              <a:t>22.09.2025</a:t>
            </a:fld>
            <a:endParaRPr lang="de-DE"/>
          </a:p>
        </p:txBody>
      </p:sp>
      <p:sp>
        <p:nvSpPr>
          <p:cNvPr id="5" name="Fußzeilenplatzhalter 4">
            <a:extLst>
              <a:ext uri="{FF2B5EF4-FFF2-40B4-BE49-F238E27FC236}">
                <a16:creationId xmlns:a16="http://schemas.microsoft.com/office/drawing/2014/main" id="{F99B0E4C-795E-8622-6600-39667D0DA7F5}"/>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462FD31B-F8FF-4FA7-1C1A-BCF35AF73E7C}"/>
              </a:ext>
            </a:extLst>
          </p:cNvPr>
          <p:cNvSpPr>
            <a:spLocks noGrp="1"/>
          </p:cNvSpPr>
          <p:nvPr>
            <p:ph type="sldNum" sz="quarter" idx="12"/>
          </p:nvPr>
        </p:nvSpPr>
        <p:spPr/>
        <p:txBody>
          <a:bodyPr/>
          <a:lstStyle/>
          <a:p>
            <a:fld id="{97FC7A18-E831-4413-BB6C-39F1FD1EBB60}" type="slidenum">
              <a:rPr lang="de-DE" smtClean="0"/>
              <a:t>‹Nr.›</a:t>
            </a:fld>
            <a:endParaRPr lang="de-DE"/>
          </a:p>
        </p:txBody>
      </p:sp>
    </p:spTree>
    <p:extLst>
      <p:ext uri="{BB962C8B-B14F-4D97-AF65-F5344CB8AC3E}">
        <p14:creationId xmlns:p14="http://schemas.microsoft.com/office/powerpoint/2010/main" val="2415559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C59B5E72-8469-815A-3CBD-630EE0D8A8FF}"/>
              </a:ext>
            </a:extLst>
          </p:cNvPr>
          <p:cNvSpPr>
            <a:spLocks noGrp="1"/>
          </p:cNvSpPr>
          <p:nvPr>
            <p:ph type="title" orient="vert"/>
          </p:nvPr>
        </p:nvSpPr>
        <p:spPr>
          <a:xfrm>
            <a:off x="8724900" y="365125"/>
            <a:ext cx="2628900" cy="5000505"/>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73AA38FE-C09E-1C29-A176-138FD0C1E744}"/>
              </a:ext>
            </a:extLst>
          </p:cNvPr>
          <p:cNvSpPr>
            <a:spLocks noGrp="1"/>
          </p:cNvSpPr>
          <p:nvPr>
            <p:ph type="body" orient="vert" idx="1"/>
          </p:nvPr>
        </p:nvSpPr>
        <p:spPr>
          <a:xfrm>
            <a:off x="838200" y="365125"/>
            <a:ext cx="7734300" cy="5000505"/>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E7BDE9C-BB4D-E4DE-DF9E-65DE9B63A325}"/>
              </a:ext>
            </a:extLst>
          </p:cNvPr>
          <p:cNvSpPr>
            <a:spLocks noGrp="1"/>
          </p:cNvSpPr>
          <p:nvPr>
            <p:ph type="dt" sz="half" idx="10"/>
          </p:nvPr>
        </p:nvSpPr>
        <p:spPr/>
        <p:txBody>
          <a:bodyPr/>
          <a:lstStyle/>
          <a:p>
            <a:fld id="{E9529144-E931-49FD-AFFF-9CE02248FD52}" type="datetimeFigureOut">
              <a:rPr lang="de-DE" smtClean="0"/>
              <a:t>22.09.2025</a:t>
            </a:fld>
            <a:endParaRPr lang="de-DE"/>
          </a:p>
        </p:txBody>
      </p:sp>
      <p:sp>
        <p:nvSpPr>
          <p:cNvPr id="5" name="Fußzeilenplatzhalter 4">
            <a:extLst>
              <a:ext uri="{FF2B5EF4-FFF2-40B4-BE49-F238E27FC236}">
                <a16:creationId xmlns:a16="http://schemas.microsoft.com/office/drawing/2014/main" id="{91E39333-6E1F-2C88-DE99-D5A9514A7A5D}"/>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B220FE7-4D2D-1A5E-CE56-61FA094438CF}"/>
              </a:ext>
            </a:extLst>
          </p:cNvPr>
          <p:cNvSpPr>
            <a:spLocks noGrp="1"/>
          </p:cNvSpPr>
          <p:nvPr>
            <p:ph type="sldNum" sz="quarter" idx="12"/>
          </p:nvPr>
        </p:nvSpPr>
        <p:spPr/>
        <p:txBody>
          <a:bodyPr/>
          <a:lstStyle/>
          <a:p>
            <a:fld id="{97FC7A18-E831-4413-BB6C-39F1FD1EBB60}" type="slidenum">
              <a:rPr lang="de-DE" smtClean="0"/>
              <a:t>‹Nr.›</a:t>
            </a:fld>
            <a:endParaRPr lang="de-DE"/>
          </a:p>
        </p:txBody>
      </p:sp>
    </p:spTree>
    <p:extLst>
      <p:ext uri="{BB962C8B-B14F-4D97-AF65-F5344CB8AC3E}">
        <p14:creationId xmlns:p14="http://schemas.microsoft.com/office/powerpoint/2010/main" val="29214883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elfolie">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914407" y="2130433"/>
            <a:ext cx="10363200" cy="1470025"/>
          </a:xfrm>
          <a:prstGeom prst="rect">
            <a:avLst/>
          </a:prstGeom>
          <a:solidFill>
            <a:schemeClr val="tx2">
              <a:lumMod val="20000"/>
              <a:lumOff val="80000"/>
              <a:alpha val="75000"/>
            </a:schemeClr>
          </a:solidFill>
        </p:spPr>
        <p:txBody>
          <a:bodyPr/>
          <a:lstStyle>
            <a:lvl1pPr algn="ctr">
              <a:defRPr>
                <a:solidFill>
                  <a:srgbClr val="1D497D"/>
                </a:solidFill>
              </a:defRPr>
            </a:lvl1pPr>
          </a:lstStyle>
          <a:p>
            <a:r>
              <a:rPr lang="de-DE"/>
              <a:t>Titel des Moduls</a:t>
            </a:r>
          </a:p>
        </p:txBody>
      </p:sp>
      <p:sp>
        <p:nvSpPr>
          <p:cNvPr id="6" name="Foliennummernplatzhalter 5"/>
          <p:cNvSpPr>
            <a:spLocks noGrp="1"/>
          </p:cNvSpPr>
          <p:nvPr>
            <p:ph type="sldNum" sz="quarter" idx="12"/>
          </p:nvPr>
        </p:nvSpPr>
        <p:spPr/>
        <p:txBody>
          <a:bodyPr/>
          <a:lstStyle/>
          <a:p>
            <a:fld id="{A3EF78CD-9D92-1A48-9B48-288CB4B3D351}" type="slidenum">
              <a:rPr lang="de-DE" smtClean="0"/>
              <a:t>‹Nr.›</a:t>
            </a:fld>
            <a:endParaRPr lang="de-DE"/>
          </a:p>
        </p:txBody>
      </p:sp>
    </p:spTree>
    <p:extLst>
      <p:ext uri="{BB962C8B-B14F-4D97-AF65-F5344CB8AC3E}">
        <p14:creationId xmlns:p14="http://schemas.microsoft.com/office/powerpoint/2010/main" val="2773942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274FC1-952E-6166-1272-27A79436B61F}"/>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362AB008-9F1D-A809-0B51-B936E0BD458D}"/>
              </a:ext>
            </a:extLst>
          </p:cNvPr>
          <p:cNvSpPr>
            <a:spLocks noGrp="1"/>
          </p:cNvSpPr>
          <p:nvPr>
            <p:ph idx="1"/>
          </p:nvPr>
        </p:nvSpPr>
        <p:spPr>
          <a:xfrm>
            <a:off x="838200" y="1825625"/>
            <a:ext cx="10515600" cy="347099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E0AA336F-3307-972B-7930-CFBB7CB3DF7E}"/>
              </a:ext>
            </a:extLst>
          </p:cNvPr>
          <p:cNvSpPr>
            <a:spLocks noGrp="1"/>
          </p:cNvSpPr>
          <p:nvPr>
            <p:ph type="dt" sz="half" idx="10"/>
          </p:nvPr>
        </p:nvSpPr>
        <p:spPr/>
        <p:txBody>
          <a:bodyPr/>
          <a:lstStyle/>
          <a:p>
            <a:fld id="{E9529144-E931-49FD-AFFF-9CE02248FD52}" type="datetimeFigureOut">
              <a:rPr lang="de-DE" smtClean="0"/>
              <a:t>22.09.2025</a:t>
            </a:fld>
            <a:endParaRPr lang="de-DE"/>
          </a:p>
        </p:txBody>
      </p:sp>
      <p:sp>
        <p:nvSpPr>
          <p:cNvPr id="5" name="Fußzeilenplatzhalter 4">
            <a:extLst>
              <a:ext uri="{FF2B5EF4-FFF2-40B4-BE49-F238E27FC236}">
                <a16:creationId xmlns:a16="http://schemas.microsoft.com/office/drawing/2014/main" id="{06D9E224-3769-CDEE-D6CD-F44A67EEEA0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3BC8EBFE-9C01-2D5E-B979-DEDC1B5EAFCF}"/>
              </a:ext>
            </a:extLst>
          </p:cNvPr>
          <p:cNvSpPr>
            <a:spLocks noGrp="1"/>
          </p:cNvSpPr>
          <p:nvPr>
            <p:ph type="sldNum" sz="quarter" idx="12"/>
          </p:nvPr>
        </p:nvSpPr>
        <p:spPr/>
        <p:txBody>
          <a:bodyPr/>
          <a:lstStyle/>
          <a:p>
            <a:fld id="{97FC7A18-E831-4413-BB6C-39F1FD1EBB60}" type="slidenum">
              <a:rPr lang="de-DE" smtClean="0"/>
              <a:t>‹Nr.›</a:t>
            </a:fld>
            <a:endParaRPr lang="de-DE"/>
          </a:p>
        </p:txBody>
      </p:sp>
    </p:spTree>
    <p:extLst>
      <p:ext uri="{BB962C8B-B14F-4D97-AF65-F5344CB8AC3E}">
        <p14:creationId xmlns:p14="http://schemas.microsoft.com/office/powerpoint/2010/main" val="1825269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40BAB2-C39C-CE08-FDA6-E0B80168CF46}"/>
              </a:ext>
            </a:extLst>
          </p:cNvPr>
          <p:cNvSpPr>
            <a:spLocks noGrp="1"/>
          </p:cNvSpPr>
          <p:nvPr>
            <p:ph type="title"/>
          </p:nvPr>
        </p:nvSpPr>
        <p:spPr>
          <a:xfrm>
            <a:off x="831850" y="1161812"/>
            <a:ext cx="10515600" cy="2852737"/>
          </a:xfrm>
        </p:spPr>
        <p:txBody>
          <a:bodyPr anchor="b"/>
          <a:lstStyle>
            <a:lvl1pPr>
              <a:defRPr sz="6000"/>
            </a:lvl1pPr>
          </a:lstStyle>
          <a:p>
            <a:r>
              <a:rPr lang="de-DE" dirty="0"/>
              <a:t>Mastertitelformat bearbeiten</a:t>
            </a:r>
          </a:p>
        </p:txBody>
      </p:sp>
      <p:sp>
        <p:nvSpPr>
          <p:cNvPr id="3" name="Textplatzhalter 2">
            <a:extLst>
              <a:ext uri="{FF2B5EF4-FFF2-40B4-BE49-F238E27FC236}">
                <a16:creationId xmlns:a16="http://schemas.microsoft.com/office/drawing/2014/main" id="{75B07EFB-C4E1-10DC-D636-4D42585EA485}"/>
              </a:ext>
            </a:extLst>
          </p:cNvPr>
          <p:cNvSpPr>
            <a:spLocks noGrp="1"/>
          </p:cNvSpPr>
          <p:nvPr>
            <p:ph type="body" idx="1"/>
          </p:nvPr>
        </p:nvSpPr>
        <p:spPr>
          <a:xfrm>
            <a:off x="831850" y="4111550"/>
            <a:ext cx="10515600" cy="1262708"/>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84E1BAB0-61B5-F859-20A5-D52D9E2B107B}"/>
              </a:ext>
            </a:extLst>
          </p:cNvPr>
          <p:cNvSpPr>
            <a:spLocks noGrp="1"/>
          </p:cNvSpPr>
          <p:nvPr>
            <p:ph type="dt" sz="half" idx="10"/>
          </p:nvPr>
        </p:nvSpPr>
        <p:spPr/>
        <p:txBody>
          <a:bodyPr/>
          <a:lstStyle/>
          <a:p>
            <a:fld id="{E9529144-E931-49FD-AFFF-9CE02248FD52}" type="datetimeFigureOut">
              <a:rPr lang="de-DE" smtClean="0"/>
              <a:t>22.09.2025</a:t>
            </a:fld>
            <a:endParaRPr lang="de-DE"/>
          </a:p>
        </p:txBody>
      </p:sp>
      <p:sp>
        <p:nvSpPr>
          <p:cNvPr id="5" name="Fußzeilenplatzhalter 4">
            <a:extLst>
              <a:ext uri="{FF2B5EF4-FFF2-40B4-BE49-F238E27FC236}">
                <a16:creationId xmlns:a16="http://schemas.microsoft.com/office/drawing/2014/main" id="{83E11292-7ED1-AFB1-9312-21D0E259706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A25D42D8-12CC-C460-CF18-A8B3CC97D05C}"/>
              </a:ext>
            </a:extLst>
          </p:cNvPr>
          <p:cNvSpPr>
            <a:spLocks noGrp="1"/>
          </p:cNvSpPr>
          <p:nvPr>
            <p:ph type="sldNum" sz="quarter" idx="12"/>
          </p:nvPr>
        </p:nvSpPr>
        <p:spPr/>
        <p:txBody>
          <a:bodyPr/>
          <a:lstStyle/>
          <a:p>
            <a:fld id="{97FC7A18-E831-4413-BB6C-39F1FD1EBB60}" type="slidenum">
              <a:rPr lang="de-DE" smtClean="0"/>
              <a:t>‹Nr.›</a:t>
            </a:fld>
            <a:endParaRPr lang="de-DE"/>
          </a:p>
        </p:txBody>
      </p:sp>
    </p:spTree>
    <p:extLst>
      <p:ext uri="{BB962C8B-B14F-4D97-AF65-F5344CB8AC3E}">
        <p14:creationId xmlns:p14="http://schemas.microsoft.com/office/powerpoint/2010/main" val="1780822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402BCE-1EDC-0033-3C59-7A8617813FF0}"/>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0BB18FB5-D1CA-3A47-BCDE-AC2311572906}"/>
              </a:ext>
            </a:extLst>
          </p:cNvPr>
          <p:cNvSpPr>
            <a:spLocks noGrp="1"/>
          </p:cNvSpPr>
          <p:nvPr>
            <p:ph sz="half" idx="1"/>
          </p:nvPr>
        </p:nvSpPr>
        <p:spPr>
          <a:xfrm>
            <a:off x="838200" y="1825625"/>
            <a:ext cx="5181600" cy="352275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AA9C8A5C-8794-3A42-4701-A606833C2DAA}"/>
              </a:ext>
            </a:extLst>
          </p:cNvPr>
          <p:cNvSpPr>
            <a:spLocks noGrp="1"/>
          </p:cNvSpPr>
          <p:nvPr>
            <p:ph sz="half" idx="2"/>
          </p:nvPr>
        </p:nvSpPr>
        <p:spPr>
          <a:xfrm>
            <a:off x="6172200" y="1825625"/>
            <a:ext cx="5181600" cy="352275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421769DB-5893-A178-9749-8F2CDC216B91}"/>
              </a:ext>
            </a:extLst>
          </p:cNvPr>
          <p:cNvSpPr>
            <a:spLocks noGrp="1"/>
          </p:cNvSpPr>
          <p:nvPr>
            <p:ph type="dt" sz="half" idx="10"/>
          </p:nvPr>
        </p:nvSpPr>
        <p:spPr/>
        <p:txBody>
          <a:bodyPr/>
          <a:lstStyle/>
          <a:p>
            <a:fld id="{E9529144-E931-49FD-AFFF-9CE02248FD52}" type="datetimeFigureOut">
              <a:rPr lang="de-DE" smtClean="0"/>
              <a:t>22.09.2025</a:t>
            </a:fld>
            <a:endParaRPr lang="de-DE"/>
          </a:p>
        </p:txBody>
      </p:sp>
      <p:sp>
        <p:nvSpPr>
          <p:cNvPr id="6" name="Fußzeilenplatzhalter 5">
            <a:extLst>
              <a:ext uri="{FF2B5EF4-FFF2-40B4-BE49-F238E27FC236}">
                <a16:creationId xmlns:a16="http://schemas.microsoft.com/office/drawing/2014/main" id="{65E96E05-85EC-D5BA-2D52-A1CB1B2AB7DF}"/>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B895FAAF-76A6-EA6D-6B2E-EFA5CDE176F1}"/>
              </a:ext>
            </a:extLst>
          </p:cNvPr>
          <p:cNvSpPr>
            <a:spLocks noGrp="1"/>
          </p:cNvSpPr>
          <p:nvPr>
            <p:ph type="sldNum" sz="quarter" idx="12"/>
          </p:nvPr>
        </p:nvSpPr>
        <p:spPr/>
        <p:txBody>
          <a:bodyPr/>
          <a:lstStyle/>
          <a:p>
            <a:fld id="{97FC7A18-E831-4413-BB6C-39F1FD1EBB60}" type="slidenum">
              <a:rPr lang="de-DE" smtClean="0"/>
              <a:t>‹Nr.›</a:t>
            </a:fld>
            <a:endParaRPr lang="de-DE"/>
          </a:p>
        </p:txBody>
      </p:sp>
    </p:spTree>
    <p:extLst>
      <p:ext uri="{BB962C8B-B14F-4D97-AF65-F5344CB8AC3E}">
        <p14:creationId xmlns:p14="http://schemas.microsoft.com/office/powerpoint/2010/main" val="1102409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C2291B-19BC-A495-826B-D6C084A2EAA4}"/>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6D1CF743-B912-EA74-0D95-874C3B8F6D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57C28D50-4BB8-3A80-0216-A686BCE82722}"/>
              </a:ext>
            </a:extLst>
          </p:cNvPr>
          <p:cNvSpPr>
            <a:spLocks noGrp="1"/>
          </p:cNvSpPr>
          <p:nvPr>
            <p:ph sz="half" idx="2"/>
          </p:nvPr>
        </p:nvSpPr>
        <p:spPr>
          <a:xfrm>
            <a:off x="839788" y="2505075"/>
            <a:ext cx="5157787" cy="291231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69F14C74-B5F3-B6D1-2081-F121644A83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1FCAEEF6-2832-BC2B-B1C7-C9AEEA46CD0C}"/>
              </a:ext>
            </a:extLst>
          </p:cNvPr>
          <p:cNvSpPr>
            <a:spLocks noGrp="1"/>
          </p:cNvSpPr>
          <p:nvPr>
            <p:ph sz="quarter" idx="4"/>
          </p:nvPr>
        </p:nvSpPr>
        <p:spPr>
          <a:xfrm>
            <a:off x="6172200" y="2505075"/>
            <a:ext cx="5183188" cy="291231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7C944A5D-F995-CEC3-A0FE-64EED29B12BE}"/>
              </a:ext>
            </a:extLst>
          </p:cNvPr>
          <p:cNvSpPr>
            <a:spLocks noGrp="1"/>
          </p:cNvSpPr>
          <p:nvPr>
            <p:ph type="dt" sz="half" idx="10"/>
          </p:nvPr>
        </p:nvSpPr>
        <p:spPr/>
        <p:txBody>
          <a:bodyPr/>
          <a:lstStyle/>
          <a:p>
            <a:fld id="{E9529144-E931-49FD-AFFF-9CE02248FD52}" type="datetimeFigureOut">
              <a:rPr lang="de-DE" smtClean="0"/>
              <a:t>22.09.2025</a:t>
            </a:fld>
            <a:endParaRPr lang="de-DE"/>
          </a:p>
        </p:txBody>
      </p:sp>
      <p:sp>
        <p:nvSpPr>
          <p:cNvPr id="8" name="Fußzeilenplatzhalter 7">
            <a:extLst>
              <a:ext uri="{FF2B5EF4-FFF2-40B4-BE49-F238E27FC236}">
                <a16:creationId xmlns:a16="http://schemas.microsoft.com/office/drawing/2014/main" id="{009748D0-3E7D-45FE-4B3F-A0E56F6C66C6}"/>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2B304F37-DE67-AD60-1105-110EB4B1B16D}"/>
              </a:ext>
            </a:extLst>
          </p:cNvPr>
          <p:cNvSpPr>
            <a:spLocks noGrp="1"/>
          </p:cNvSpPr>
          <p:nvPr>
            <p:ph type="sldNum" sz="quarter" idx="12"/>
          </p:nvPr>
        </p:nvSpPr>
        <p:spPr/>
        <p:txBody>
          <a:bodyPr/>
          <a:lstStyle/>
          <a:p>
            <a:fld id="{97FC7A18-E831-4413-BB6C-39F1FD1EBB60}" type="slidenum">
              <a:rPr lang="de-DE" smtClean="0"/>
              <a:t>‹Nr.›</a:t>
            </a:fld>
            <a:endParaRPr lang="de-DE"/>
          </a:p>
        </p:txBody>
      </p:sp>
    </p:spTree>
    <p:extLst>
      <p:ext uri="{BB962C8B-B14F-4D97-AF65-F5344CB8AC3E}">
        <p14:creationId xmlns:p14="http://schemas.microsoft.com/office/powerpoint/2010/main" val="472093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6B10CF-B5CD-7CAC-68A5-F3B992B6C728}"/>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EB541AE2-67B3-A69E-794E-E9EE749D1B16}"/>
              </a:ext>
            </a:extLst>
          </p:cNvPr>
          <p:cNvSpPr>
            <a:spLocks noGrp="1"/>
          </p:cNvSpPr>
          <p:nvPr>
            <p:ph type="dt" sz="half" idx="10"/>
          </p:nvPr>
        </p:nvSpPr>
        <p:spPr/>
        <p:txBody>
          <a:bodyPr/>
          <a:lstStyle/>
          <a:p>
            <a:fld id="{E9529144-E931-49FD-AFFF-9CE02248FD52}" type="datetimeFigureOut">
              <a:rPr lang="de-DE" smtClean="0"/>
              <a:t>22.09.2025</a:t>
            </a:fld>
            <a:endParaRPr lang="de-DE"/>
          </a:p>
        </p:txBody>
      </p:sp>
      <p:sp>
        <p:nvSpPr>
          <p:cNvPr id="4" name="Fußzeilenplatzhalter 3">
            <a:extLst>
              <a:ext uri="{FF2B5EF4-FFF2-40B4-BE49-F238E27FC236}">
                <a16:creationId xmlns:a16="http://schemas.microsoft.com/office/drawing/2014/main" id="{FD21FF3D-B1C2-C670-F858-04EC63D241FE}"/>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58457273-DFC4-77D8-6F92-7166848943AF}"/>
              </a:ext>
            </a:extLst>
          </p:cNvPr>
          <p:cNvSpPr>
            <a:spLocks noGrp="1"/>
          </p:cNvSpPr>
          <p:nvPr>
            <p:ph type="sldNum" sz="quarter" idx="12"/>
          </p:nvPr>
        </p:nvSpPr>
        <p:spPr/>
        <p:txBody>
          <a:bodyPr/>
          <a:lstStyle/>
          <a:p>
            <a:fld id="{97FC7A18-E831-4413-BB6C-39F1FD1EBB60}" type="slidenum">
              <a:rPr lang="de-DE" smtClean="0"/>
              <a:t>‹Nr.›</a:t>
            </a:fld>
            <a:endParaRPr lang="de-DE"/>
          </a:p>
        </p:txBody>
      </p:sp>
    </p:spTree>
    <p:extLst>
      <p:ext uri="{BB962C8B-B14F-4D97-AF65-F5344CB8AC3E}">
        <p14:creationId xmlns:p14="http://schemas.microsoft.com/office/powerpoint/2010/main" val="4234300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6415641F-3A66-EB72-D3E2-5EA2896CB160}"/>
              </a:ext>
            </a:extLst>
          </p:cNvPr>
          <p:cNvSpPr>
            <a:spLocks noGrp="1"/>
          </p:cNvSpPr>
          <p:nvPr>
            <p:ph type="dt" sz="half" idx="10"/>
          </p:nvPr>
        </p:nvSpPr>
        <p:spPr/>
        <p:txBody>
          <a:bodyPr/>
          <a:lstStyle/>
          <a:p>
            <a:fld id="{E9529144-E931-49FD-AFFF-9CE02248FD52}" type="datetimeFigureOut">
              <a:rPr lang="de-DE" smtClean="0"/>
              <a:t>22.09.2025</a:t>
            </a:fld>
            <a:endParaRPr lang="de-DE"/>
          </a:p>
        </p:txBody>
      </p:sp>
      <p:sp>
        <p:nvSpPr>
          <p:cNvPr id="3" name="Fußzeilenplatzhalter 2">
            <a:extLst>
              <a:ext uri="{FF2B5EF4-FFF2-40B4-BE49-F238E27FC236}">
                <a16:creationId xmlns:a16="http://schemas.microsoft.com/office/drawing/2014/main" id="{2AA01585-1277-FDED-C774-8A31F4CF2DB4}"/>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F271820C-218E-A3D5-E802-F450013C3A69}"/>
              </a:ext>
            </a:extLst>
          </p:cNvPr>
          <p:cNvSpPr>
            <a:spLocks noGrp="1"/>
          </p:cNvSpPr>
          <p:nvPr>
            <p:ph type="sldNum" sz="quarter" idx="12"/>
          </p:nvPr>
        </p:nvSpPr>
        <p:spPr/>
        <p:txBody>
          <a:bodyPr/>
          <a:lstStyle/>
          <a:p>
            <a:fld id="{97FC7A18-E831-4413-BB6C-39F1FD1EBB60}" type="slidenum">
              <a:rPr lang="de-DE" smtClean="0"/>
              <a:t>‹Nr.›</a:t>
            </a:fld>
            <a:endParaRPr lang="de-DE"/>
          </a:p>
        </p:txBody>
      </p:sp>
    </p:spTree>
    <p:extLst>
      <p:ext uri="{BB962C8B-B14F-4D97-AF65-F5344CB8AC3E}">
        <p14:creationId xmlns:p14="http://schemas.microsoft.com/office/powerpoint/2010/main" val="6451339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65B82C-530E-4D57-ED11-F5AC2589C5B6}"/>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A61AC09F-1065-257F-5276-630A090ECC3A}"/>
              </a:ext>
            </a:extLst>
          </p:cNvPr>
          <p:cNvSpPr>
            <a:spLocks noGrp="1"/>
          </p:cNvSpPr>
          <p:nvPr>
            <p:ph idx="1"/>
          </p:nvPr>
        </p:nvSpPr>
        <p:spPr>
          <a:xfrm>
            <a:off x="5183188" y="987425"/>
            <a:ext cx="6172200" cy="441271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7E57A1A9-973D-A283-939C-07E444EE120E}"/>
              </a:ext>
            </a:extLst>
          </p:cNvPr>
          <p:cNvSpPr>
            <a:spLocks noGrp="1"/>
          </p:cNvSpPr>
          <p:nvPr>
            <p:ph type="body" sz="half" idx="2"/>
          </p:nvPr>
        </p:nvSpPr>
        <p:spPr>
          <a:xfrm>
            <a:off x="839788" y="2057400"/>
            <a:ext cx="3932237" cy="334273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8B78C39D-F3CE-94DA-C7FE-1466C7CF60FC}"/>
              </a:ext>
            </a:extLst>
          </p:cNvPr>
          <p:cNvSpPr>
            <a:spLocks noGrp="1"/>
          </p:cNvSpPr>
          <p:nvPr>
            <p:ph type="dt" sz="half" idx="10"/>
          </p:nvPr>
        </p:nvSpPr>
        <p:spPr/>
        <p:txBody>
          <a:bodyPr/>
          <a:lstStyle/>
          <a:p>
            <a:fld id="{E9529144-E931-49FD-AFFF-9CE02248FD52}" type="datetimeFigureOut">
              <a:rPr lang="de-DE" smtClean="0"/>
              <a:t>22.09.2025</a:t>
            </a:fld>
            <a:endParaRPr lang="de-DE"/>
          </a:p>
        </p:txBody>
      </p:sp>
      <p:sp>
        <p:nvSpPr>
          <p:cNvPr id="6" name="Fußzeilenplatzhalter 5">
            <a:extLst>
              <a:ext uri="{FF2B5EF4-FFF2-40B4-BE49-F238E27FC236}">
                <a16:creationId xmlns:a16="http://schemas.microsoft.com/office/drawing/2014/main" id="{8971E7B7-C587-3382-EA02-6DBABA5FD8A5}"/>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E7932BA5-FEEE-01BA-1434-72CE7843CFAA}"/>
              </a:ext>
            </a:extLst>
          </p:cNvPr>
          <p:cNvSpPr>
            <a:spLocks noGrp="1"/>
          </p:cNvSpPr>
          <p:nvPr>
            <p:ph type="sldNum" sz="quarter" idx="12"/>
          </p:nvPr>
        </p:nvSpPr>
        <p:spPr/>
        <p:txBody>
          <a:bodyPr/>
          <a:lstStyle/>
          <a:p>
            <a:fld id="{97FC7A18-E831-4413-BB6C-39F1FD1EBB60}" type="slidenum">
              <a:rPr lang="de-DE" smtClean="0"/>
              <a:t>‹Nr.›</a:t>
            </a:fld>
            <a:endParaRPr lang="de-DE"/>
          </a:p>
        </p:txBody>
      </p:sp>
    </p:spTree>
    <p:extLst>
      <p:ext uri="{BB962C8B-B14F-4D97-AF65-F5344CB8AC3E}">
        <p14:creationId xmlns:p14="http://schemas.microsoft.com/office/powerpoint/2010/main" val="592003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40AF95-3C2A-881A-A4EF-E5C20F7F9B18}"/>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911D1A23-8195-1AA7-C5E8-9ADCD7EFE2E1}"/>
              </a:ext>
            </a:extLst>
          </p:cNvPr>
          <p:cNvSpPr>
            <a:spLocks noGrp="1"/>
          </p:cNvSpPr>
          <p:nvPr>
            <p:ph type="pic" idx="1"/>
          </p:nvPr>
        </p:nvSpPr>
        <p:spPr>
          <a:xfrm>
            <a:off x="5183188" y="987426"/>
            <a:ext cx="6172200" cy="442996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4B8071DF-2C1E-70DE-D9C0-D3D47BB8A06D}"/>
              </a:ext>
            </a:extLst>
          </p:cNvPr>
          <p:cNvSpPr>
            <a:spLocks noGrp="1"/>
          </p:cNvSpPr>
          <p:nvPr>
            <p:ph type="body" sz="half" idx="2"/>
          </p:nvPr>
        </p:nvSpPr>
        <p:spPr>
          <a:xfrm>
            <a:off x="839788" y="2057400"/>
            <a:ext cx="3932237" cy="335998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9845A48D-7F0B-7CFC-717B-898E6EFC04D1}"/>
              </a:ext>
            </a:extLst>
          </p:cNvPr>
          <p:cNvSpPr>
            <a:spLocks noGrp="1"/>
          </p:cNvSpPr>
          <p:nvPr>
            <p:ph type="dt" sz="half" idx="10"/>
          </p:nvPr>
        </p:nvSpPr>
        <p:spPr/>
        <p:txBody>
          <a:bodyPr/>
          <a:lstStyle/>
          <a:p>
            <a:fld id="{E9529144-E931-49FD-AFFF-9CE02248FD52}" type="datetimeFigureOut">
              <a:rPr lang="de-DE" smtClean="0"/>
              <a:t>22.09.2025</a:t>
            </a:fld>
            <a:endParaRPr lang="de-DE"/>
          </a:p>
        </p:txBody>
      </p:sp>
      <p:sp>
        <p:nvSpPr>
          <p:cNvPr id="6" name="Fußzeilenplatzhalter 5">
            <a:extLst>
              <a:ext uri="{FF2B5EF4-FFF2-40B4-BE49-F238E27FC236}">
                <a16:creationId xmlns:a16="http://schemas.microsoft.com/office/drawing/2014/main" id="{C0D6E1A0-5EFB-B471-5FCC-3B2E5AB69031}"/>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0C05D977-5B82-B2EE-A1FC-F1CA08FA25CE}"/>
              </a:ext>
            </a:extLst>
          </p:cNvPr>
          <p:cNvSpPr>
            <a:spLocks noGrp="1"/>
          </p:cNvSpPr>
          <p:nvPr>
            <p:ph type="sldNum" sz="quarter" idx="12"/>
          </p:nvPr>
        </p:nvSpPr>
        <p:spPr/>
        <p:txBody>
          <a:bodyPr/>
          <a:lstStyle/>
          <a:p>
            <a:fld id="{97FC7A18-E831-4413-BB6C-39F1FD1EBB60}" type="slidenum">
              <a:rPr lang="de-DE" smtClean="0"/>
              <a:t>‹Nr.›</a:t>
            </a:fld>
            <a:endParaRPr lang="de-DE"/>
          </a:p>
        </p:txBody>
      </p:sp>
    </p:spTree>
    <p:extLst>
      <p:ext uri="{BB962C8B-B14F-4D97-AF65-F5344CB8AC3E}">
        <p14:creationId xmlns:p14="http://schemas.microsoft.com/office/powerpoint/2010/main" val="25860415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sv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67992781-FE49-B649-72F6-954B0BF5F6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dirty="0"/>
              <a:t>Mastertitelformat bearbeiten</a:t>
            </a:r>
          </a:p>
        </p:txBody>
      </p:sp>
      <p:sp>
        <p:nvSpPr>
          <p:cNvPr id="3" name="Textplatzhalter 2">
            <a:extLst>
              <a:ext uri="{FF2B5EF4-FFF2-40B4-BE49-F238E27FC236}">
                <a16:creationId xmlns:a16="http://schemas.microsoft.com/office/drawing/2014/main" id="{1D86AA9D-A2B5-38A8-5A26-56F5D2835C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D8D96570-1804-3275-37A2-4AE96B73FAA3}"/>
              </a:ext>
            </a:extLst>
          </p:cNvPr>
          <p:cNvSpPr>
            <a:spLocks noGrp="1"/>
          </p:cNvSpPr>
          <p:nvPr>
            <p:ph type="dt" sz="half" idx="2"/>
          </p:nvPr>
        </p:nvSpPr>
        <p:spPr>
          <a:xfrm>
            <a:off x="1580072" y="6349221"/>
            <a:ext cx="1300407"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9529144-E931-49FD-AFFF-9CE02248FD52}" type="datetimeFigureOut">
              <a:rPr lang="de-DE" smtClean="0"/>
              <a:t>22.09.2025</a:t>
            </a:fld>
            <a:endParaRPr lang="de-DE" dirty="0"/>
          </a:p>
        </p:txBody>
      </p:sp>
      <p:sp>
        <p:nvSpPr>
          <p:cNvPr id="5" name="Fußzeilenplatzhalter 4">
            <a:extLst>
              <a:ext uri="{FF2B5EF4-FFF2-40B4-BE49-F238E27FC236}">
                <a16:creationId xmlns:a16="http://schemas.microsoft.com/office/drawing/2014/main" id="{9766FF1A-5205-D20F-F794-9C42E71E261F}"/>
              </a:ext>
            </a:extLst>
          </p:cNvPr>
          <p:cNvSpPr>
            <a:spLocks noGrp="1"/>
          </p:cNvSpPr>
          <p:nvPr>
            <p:ph type="ftr" sz="quarter" idx="3"/>
          </p:nvPr>
        </p:nvSpPr>
        <p:spPr>
          <a:xfrm>
            <a:off x="1580072" y="5739291"/>
            <a:ext cx="3115574"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e-DE" dirty="0"/>
          </a:p>
        </p:txBody>
      </p:sp>
      <p:sp>
        <p:nvSpPr>
          <p:cNvPr id="6" name="Foliennummernplatzhalter 5">
            <a:extLst>
              <a:ext uri="{FF2B5EF4-FFF2-40B4-BE49-F238E27FC236}">
                <a16:creationId xmlns:a16="http://schemas.microsoft.com/office/drawing/2014/main" id="{E32FFD4C-505E-7F1D-E7EC-72D41C60C387}"/>
              </a:ext>
            </a:extLst>
          </p:cNvPr>
          <p:cNvSpPr>
            <a:spLocks noGrp="1"/>
          </p:cNvSpPr>
          <p:nvPr>
            <p:ph type="sldNum" sz="quarter" idx="4"/>
          </p:nvPr>
        </p:nvSpPr>
        <p:spPr>
          <a:xfrm>
            <a:off x="2984815" y="6359525"/>
            <a:ext cx="2246499"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FC7A18-E831-4413-BB6C-39F1FD1EBB60}" type="slidenum">
              <a:rPr lang="de-DE" smtClean="0"/>
              <a:t>‹Nr.›</a:t>
            </a:fld>
            <a:endParaRPr lang="de-DE"/>
          </a:p>
        </p:txBody>
      </p:sp>
      <p:pic>
        <p:nvPicPr>
          <p:cNvPr id="8" name="Grafik 7" descr="Ein Bild, das Screenshot, Kunst, Design enthält.&#10;&#10;Automatisch generierte Beschreibung">
            <a:extLst>
              <a:ext uri="{FF2B5EF4-FFF2-40B4-BE49-F238E27FC236}">
                <a16:creationId xmlns:a16="http://schemas.microsoft.com/office/drawing/2014/main" id="{3C9387B7-F873-C673-4697-4948A10FBB62}"/>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443343" y="5608098"/>
            <a:ext cx="1208786" cy="1088426"/>
          </a:xfrm>
          <a:prstGeom prst="rect">
            <a:avLst/>
          </a:prstGeom>
        </p:spPr>
      </p:pic>
      <p:pic>
        <p:nvPicPr>
          <p:cNvPr id="9" name="Grafik 8" descr="Ein Bild, das Text, Grafiken, Grafikdesign, Schrift enthält.&#10;&#10;Automatisch generierte Beschreibung">
            <a:extLst>
              <a:ext uri="{FF2B5EF4-FFF2-40B4-BE49-F238E27FC236}">
                <a16:creationId xmlns:a16="http://schemas.microsoft.com/office/drawing/2014/main" id="{F729D3EA-73B4-CCB4-767C-189CA3B78C00}"/>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619736" y="5792338"/>
            <a:ext cx="1468127" cy="769249"/>
          </a:xfrm>
          <a:prstGeom prst="rect">
            <a:avLst/>
          </a:prstGeom>
        </p:spPr>
      </p:pic>
      <p:sp>
        <p:nvSpPr>
          <p:cNvPr id="14" name="Rahmen 13">
            <a:extLst>
              <a:ext uri="{FF2B5EF4-FFF2-40B4-BE49-F238E27FC236}">
                <a16:creationId xmlns:a16="http://schemas.microsoft.com/office/drawing/2014/main" id="{7F381F2D-01A3-13BE-3B00-9A426DA172B3}"/>
              </a:ext>
            </a:extLst>
          </p:cNvPr>
          <p:cNvSpPr/>
          <p:nvPr userDrawn="1"/>
        </p:nvSpPr>
        <p:spPr>
          <a:xfrm>
            <a:off x="0" y="0"/>
            <a:ext cx="12192000" cy="5556729"/>
          </a:xfrm>
          <a:prstGeom prst="frame">
            <a:avLst>
              <a:gd name="adj1" fmla="val 1012"/>
            </a:avLst>
          </a:prstGeom>
          <a:solidFill>
            <a:srgbClr val="005F4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pic>
        <p:nvPicPr>
          <p:cNvPr id="11" name="Grafik 10">
            <a:extLst>
              <a:ext uri="{FF2B5EF4-FFF2-40B4-BE49-F238E27FC236}">
                <a16:creationId xmlns:a16="http://schemas.microsoft.com/office/drawing/2014/main" id="{C51F0330-65D1-67E2-7E58-DEF98E9412E5}"/>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175329" y="5691666"/>
            <a:ext cx="1300407" cy="1058471"/>
          </a:xfrm>
          <a:prstGeom prst="rect">
            <a:avLst/>
          </a:prstGeom>
        </p:spPr>
      </p:pic>
    </p:spTree>
    <p:extLst>
      <p:ext uri="{BB962C8B-B14F-4D97-AF65-F5344CB8AC3E}">
        <p14:creationId xmlns:p14="http://schemas.microsoft.com/office/powerpoint/2010/main" val="3191646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00.xml.rels><?xml version="1.0" encoding="UTF-8" standalone="yes"?>
<Relationships xmlns="http://schemas.openxmlformats.org/package/2006/relationships"><Relationship Id="rId8" Type="http://schemas.openxmlformats.org/officeDocument/2006/relationships/diagramData" Target="../diagrams/data39.xml"/><Relationship Id="rId3" Type="http://schemas.openxmlformats.org/officeDocument/2006/relationships/diagramData" Target="../diagrams/data38.xml"/><Relationship Id="rId7" Type="http://schemas.microsoft.com/office/2007/relationships/diagramDrawing" Target="../diagrams/drawing38.xml"/><Relationship Id="rId12" Type="http://schemas.microsoft.com/office/2007/relationships/diagramDrawing" Target="../diagrams/drawing39.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38.xml"/><Relationship Id="rId11" Type="http://schemas.openxmlformats.org/officeDocument/2006/relationships/diagramColors" Target="../diagrams/colors39.xml"/><Relationship Id="rId5" Type="http://schemas.openxmlformats.org/officeDocument/2006/relationships/diagramQuickStyle" Target="../diagrams/quickStyle38.xml"/><Relationship Id="rId10" Type="http://schemas.openxmlformats.org/officeDocument/2006/relationships/diagramQuickStyle" Target="../diagrams/quickStyle39.xml"/><Relationship Id="rId4" Type="http://schemas.openxmlformats.org/officeDocument/2006/relationships/diagramLayout" Target="../diagrams/layout38.xml"/><Relationship Id="rId9" Type="http://schemas.openxmlformats.org/officeDocument/2006/relationships/diagramLayout" Target="../diagrams/layout39.xml"/></Relationships>
</file>

<file path=ppt/slides/_rels/slide101.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diagramLayout" Target="../diagrams/layout40.xml"/><Relationship Id="rId7" Type="http://schemas.openxmlformats.org/officeDocument/2006/relationships/image" Target="../media/image3.png"/><Relationship Id="rId2" Type="http://schemas.openxmlformats.org/officeDocument/2006/relationships/diagramData" Target="../diagrams/data40.xml"/><Relationship Id="rId1" Type="http://schemas.openxmlformats.org/officeDocument/2006/relationships/slideLayout" Target="../slideLayouts/slideLayout2.xml"/><Relationship Id="rId6" Type="http://schemas.microsoft.com/office/2007/relationships/diagramDrawing" Target="../diagrams/drawing40.xml"/><Relationship Id="rId5" Type="http://schemas.openxmlformats.org/officeDocument/2006/relationships/diagramColors" Target="../diagrams/colors40.xml"/><Relationship Id="rId4" Type="http://schemas.openxmlformats.org/officeDocument/2006/relationships/diagramQuickStyle" Target="../diagrams/quickStyle40.xml"/><Relationship Id="rId9" Type="http://schemas.openxmlformats.org/officeDocument/2006/relationships/image" Target="../media/image89.png"/></Relationships>
</file>

<file path=ppt/slides/_rels/slide107.xml.rels><?xml version="1.0" encoding="UTF-8" standalone="yes"?>
<Relationships xmlns="http://schemas.openxmlformats.org/package/2006/relationships"><Relationship Id="rId3" Type="http://schemas.openxmlformats.org/officeDocument/2006/relationships/hyperlink" Target="https://www.ksb-coesfeld.de/kreissportbund/kontakt"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hyperlink" Target="http://www.ksb-coesfeld.de/" TargetMode="Externa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6.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6.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6.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6.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6.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6.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6.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6.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6.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hyperlink" Target="https://www.stadtranderholung-stvitus.de/"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hyperlink" Target="https://www.stadtranderholung-stvitus.de/" TargetMode="Externa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www.instagram.com/spielmannszug_billerbeck/" TargetMode="External"/><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hyperlink" Target="https://bsc-duelmen.de/" TargetMode="External"/><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hyperlink" Target="https://bsc-duelmen.de/"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bsc-duelmen.de/" TargetMode="External"/><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diagramLayout" Target="../diagrams/layout17.xml"/><Relationship Id="rId7" Type="http://schemas.openxmlformats.org/officeDocument/2006/relationships/image" Target="../media/image31.png"/><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35.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 Id="rId9" Type="http://schemas.openxmlformats.org/officeDocument/2006/relationships/image" Target="../media/image39.png"/></Relationships>
</file>

<file path=ppt/slides/_rels/slide39.xml.rels><?xml version="1.0" encoding="UTF-8" standalone="yes"?>
<Relationships xmlns="http://schemas.openxmlformats.org/package/2006/relationships"><Relationship Id="rId8" Type="http://schemas.microsoft.com/office/2007/relationships/diagramDrawing" Target="../diagrams/drawing19.xml"/><Relationship Id="rId3" Type="http://schemas.openxmlformats.org/officeDocument/2006/relationships/image" Target="../media/image40.png"/><Relationship Id="rId7" Type="http://schemas.openxmlformats.org/officeDocument/2006/relationships/diagramColors" Target="../diagrams/colors19.xml"/><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diagramQuickStyle" Target="../diagrams/quickStyle19.xml"/><Relationship Id="rId5" Type="http://schemas.openxmlformats.org/officeDocument/2006/relationships/diagramLayout" Target="../diagrams/layout19.xml"/><Relationship Id="rId4" Type="http://schemas.openxmlformats.org/officeDocument/2006/relationships/diagramData" Target="../diagrams/data19.xml"/></Relationships>
</file>

<file path=ppt/slides/_rels/slide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 Id="rId9" Type="http://schemas.openxmlformats.org/officeDocument/2006/relationships/image" Target="../media/image43.svg"/></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6.svg"/><Relationship Id="rId7" Type="http://schemas.openxmlformats.org/officeDocument/2006/relationships/diagramColors" Target="../diagrams/colors2.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diagramColors" Target="../diagrams/colors22.xml"/><Relationship Id="rId11" Type="http://schemas.openxmlformats.org/officeDocument/2006/relationships/image" Target="../media/image45.svg"/><Relationship Id="rId5" Type="http://schemas.openxmlformats.org/officeDocument/2006/relationships/diagramQuickStyle" Target="../diagrams/quickStyle22.xml"/><Relationship Id="rId10" Type="http://schemas.openxmlformats.org/officeDocument/2006/relationships/image" Target="../media/image44.png"/><Relationship Id="rId4" Type="http://schemas.openxmlformats.org/officeDocument/2006/relationships/diagramLayout" Target="../diagrams/layout22.xml"/><Relationship Id="rId9" Type="http://schemas.openxmlformats.org/officeDocument/2006/relationships/image" Target="../media/image43.svg"/></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25.xml"/><Relationship Id="rId7" Type="http://schemas.openxmlformats.org/officeDocument/2006/relationships/image" Target="../media/image41.png"/><Relationship Id="rId2" Type="http://schemas.openxmlformats.org/officeDocument/2006/relationships/diagramData" Target="../diagrams/data25.xml"/><Relationship Id="rId1" Type="http://schemas.openxmlformats.org/officeDocument/2006/relationships/slideLayout" Target="../slideLayouts/slideLayout2.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6.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27.xml"/><Relationship Id="rId7" Type="http://schemas.openxmlformats.org/officeDocument/2006/relationships/image" Target="../media/image41.png"/><Relationship Id="rId2" Type="http://schemas.openxmlformats.org/officeDocument/2006/relationships/diagramData" Target="../diagrams/data27.xml"/><Relationship Id="rId1" Type="http://schemas.openxmlformats.org/officeDocument/2006/relationships/slideLayout" Target="../slideLayouts/slideLayout6.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28.xml"/><Relationship Id="rId7" Type="http://schemas.openxmlformats.org/officeDocument/2006/relationships/image" Target="../media/image38.png"/><Relationship Id="rId2" Type="http://schemas.openxmlformats.org/officeDocument/2006/relationships/diagramData" Target="../diagrams/data28.xml"/><Relationship Id="rId1" Type="http://schemas.openxmlformats.org/officeDocument/2006/relationships/slideLayout" Target="../slideLayouts/slideLayout2.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29.xml"/><Relationship Id="rId7" Type="http://schemas.openxmlformats.org/officeDocument/2006/relationships/image" Target="../media/image38.png"/><Relationship Id="rId2" Type="http://schemas.openxmlformats.org/officeDocument/2006/relationships/diagramData" Target="../diagrams/data29.xml"/><Relationship Id="rId1" Type="http://schemas.openxmlformats.org/officeDocument/2006/relationships/slideLayout" Target="../slideLayouts/slideLayout2.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hyperlink" Target="https://spg-direkt.de/home/kursverwaltung.html" TargetMode="External"/><Relationship Id="rId2" Type="http://schemas.openxmlformats.org/officeDocument/2006/relationships/hyperlink" Target="https://spg-direkt.de/" TargetMode="External"/><Relationship Id="rId1" Type="http://schemas.openxmlformats.org/officeDocument/2006/relationships/slideLayout" Target="../slideLayouts/slideLayout6.xml"/><Relationship Id="rId5" Type="http://schemas.openxmlformats.org/officeDocument/2006/relationships/hyperlink" Target="https://www.linear-software.de/shop/linear-vereinsverwaltung-standard" TargetMode="External"/><Relationship Id="rId4" Type="http://schemas.openxmlformats.org/officeDocument/2006/relationships/hyperlink" Target="https://www.linear-software.de/shop/linear-vereinsverwaltung-300"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 Id="rId5" Type="http://schemas.openxmlformats.org/officeDocument/2006/relationships/hyperlink" Target="https://www.clubdesk.de/de/alle-funktionen-von-vereinssoftware-clubdesk" TargetMode="External"/><Relationship Id="rId4" Type="http://schemas.openxmlformats.org/officeDocument/2006/relationships/hyperlink" Target="https://www.clubdesk.de/de/preise"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s://vereinsplaner.at/preise" TargetMode="External"/><Relationship Id="rId2" Type="http://schemas.openxmlformats.org/officeDocument/2006/relationships/image" Target="../media/image48.png"/><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6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 Id="rId5" Type="http://schemas.openxmlformats.org/officeDocument/2006/relationships/hyperlink" Target="https://www.webling.eu/angebote" TargetMode="External"/><Relationship Id="rId4" Type="http://schemas.openxmlformats.org/officeDocument/2006/relationships/hyperlink" Target="https://www.webling.ch/funktionen" TargetMode="Externa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30.xml"/><Relationship Id="rId2" Type="http://schemas.openxmlformats.org/officeDocument/2006/relationships/diagramData" Target="../diagrams/data30.xml"/><Relationship Id="rId1" Type="http://schemas.openxmlformats.org/officeDocument/2006/relationships/slideLayout" Target="../slideLayouts/slideLayout6.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31.xml"/><Relationship Id="rId2" Type="http://schemas.openxmlformats.org/officeDocument/2006/relationships/diagramData" Target="../diagrams/data31.xml"/><Relationship Id="rId1" Type="http://schemas.openxmlformats.org/officeDocument/2006/relationships/slideLayout" Target="../slideLayouts/slideLayout6.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69.xml.rels><?xml version="1.0" encoding="UTF-8" standalone="yes"?>
<Relationships xmlns="http://schemas.openxmlformats.org/package/2006/relationships"><Relationship Id="rId2" Type="http://schemas.openxmlformats.org/officeDocument/2006/relationships/hyperlink" Target="https://www.homepage-ratgeber.de/planen/leistungswuensche/anbieter-wechseln/" TargetMode="Externa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32.xml"/><Relationship Id="rId2" Type="http://schemas.openxmlformats.org/officeDocument/2006/relationships/diagramData" Target="../diagrams/data32.xml"/><Relationship Id="rId1" Type="http://schemas.openxmlformats.org/officeDocument/2006/relationships/slideLayout" Target="../slideLayouts/slideLayout6.xml"/><Relationship Id="rId6" Type="http://schemas.microsoft.com/office/2007/relationships/diagramDrawing" Target="../diagrams/drawing32.xml"/><Relationship Id="rId5" Type="http://schemas.openxmlformats.org/officeDocument/2006/relationships/diagramColors" Target="../diagrams/colors32.xml"/><Relationship Id="rId4" Type="http://schemas.openxmlformats.org/officeDocument/2006/relationships/diagramQuickStyle" Target="../diagrams/quickStyle32.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33.xml"/><Relationship Id="rId2" Type="http://schemas.openxmlformats.org/officeDocument/2006/relationships/diagramData" Target="../diagrams/data33.xml"/><Relationship Id="rId1" Type="http://schemas.openxmlformats.org/officeDocument/2006/relationships/slideLayout" Target="../slideLayouts/slideLayout6.xml"/><Relationship Id="rId6" Type="http://schemas.microsoft.com/office/2007/relationships/diagramDrawing" Target="../diagrams/drawing33.xml"/><Relationship Id="rId5" Type="http://schemas.openxmlformats.org/officeDocument/2006/relationships/diagramColors" Target="../diagrams/colors33.xml"/><Relationship Id="rId4" Type="http://schemas.openxmlformats.org/officeDocument/2006/relationships/diagramQuickStyle" Target="../diagrams/quickStyle33.xml"/></Relationships>
</file>

<file path=ppt/slides/_rels/slide72.xml.rels><?xml version="1.0" encoding="UTF-8" standalone="yes"?>
<Relationships xmlns="http://schemas.openxmlformats.org/package/2006/relationships"><Relationship Id="rId3" Type="http://schemas.openxmlformats.org/officeDocument/2006/relationships/hyperlink" Target="https://www.kimai.org/de/zeiterfassung-non-profit.html" TargetMode="External"/><Relationship Id="rId7" Type="http://schemas.openxmlformats.org/officeDocument/2006/relationships/hyperlink" Target="https://www.youtube.com/watch?v=f6ohWQS96Bc" TargetMode="External"/><Relationship Id="rId2" Type="http://schemas.openxmlformats.org/officeDocument/2006/relationships/hyperlink" Target="https://www.kimai.org/de/" TargetMode="External"/><Relationship Id="rId1" Type="http://schemas.openxmlformats.org/officeDocument/2006/relationships/slideLayout" Target="../slideLayouts/slideLayout6.xml"/><Relationship Id="rId6" Type="http://schemas.openxmlformats.org/officeDocument/2006/relationships/hyperlink" Target="https://www.clockin.de/blog/clockin-unterstuetzt-gesellschaftliches-engagement" TargetMode="External"/><Relationship Id="rId5" Type="http://schemas.openxmlformats.org/officeDocument/2006/relationships/hyperlink" Target="https://www.youtube.com/watch?v=2jivUBINmzU" TargetMode="External"/><Relationship Id="rId4" Type="http://schemas.openxmlformats.org/officeDocument/2006/relationships/hyperlink" Target="https://www.clockin.de/"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jpg"/><Relationship Id="rId4" Type="http://schemas.openxmlformats.org/officeDocument/2006/relationships/image" Target="../media/image6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8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hyperlink" Target="https://forms.office.com/Pages/DesignPageV2.aspx?origin=NeoPortalPage&amp;subpage=design&amp;id=y6auebyBEEKINStOZQs3Cz2io6ATB9hJqgltac_Fej9UOFRYVUlHQjNZVUlKODg5WjIyTk8wSUVPSS4u" TargetMode="Externa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hyperlink" Target="https://padlet.com/digitalfit/unser-weg-zur-digitalisierung-eure-ideen-sind-gefragt-x72dgw4szzkgllo3"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hyperlink" Target="https://padlet.com/digitalfit/unser-weg-zur-digitalisierung-eure-ideen-sind-gefragt-x72dgw4szzkgllo3" TargetMode="External"/></Relationships>
</file>

<file path=ppt/slides/_rels/slide93.xml.rels><?xml version="1.0" encoding="UTF-8" standalone="yes"?>
<Relationships xmlns="http://schemas.openxmlformats.org/package/2006/relationships"><Relationship Id="rId3" Type="http://schemas.openxmlformats.org/officeDocument/2006/relationships/diagramLayout" Target="../diagrams/layout34.xml"/><Relationship Id="rId2" Type="http://schemas.openxmlformats.org/officeDocument/2006/relationships/diagramData" Target="../diagrams/data34.xml"/><Relationship Id="rId1" Type="http://schemas.openxmlformats.org/officeDocument/2006/relationships/slideLayout" Target="../slideLayouts/slideLayout2.xml"/><Relationship Id="rId6" Type="http://schemas.microsoft.com/office/2007/relationships/diagramDrawing" Target="../diagrams/drawing34.xml"/><Relationship Id="rId5" Type="http://schemas.openxmlformats.org/officeDocument/2006/relationships/diagramColors" Target="../diagrams/colors34.xml"/><Relationship Id="rId4" Type="http://schemas.openxmlformats.org/officeDocument/2006/relationships/diagramQuickStyle" Target="../diagrams/quickStyle34.xml"/></Relationships>
</file>

<file path=ppt/slides/_rels/slide9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diagramLayout" Target="../diagrams/layout35.xml"/><Relationship Id="rId2" Type="http://schemas.openxmlformats.org/officeDocument/2006/relationships/diagramData" Target="../diagrams/data35.xml"/><Relationship Id="rId1" Type="http://schemas.openxmlformats.org/officeDocument/2006/relationships/slideLayout" Target="../slideLayouts/slideLayout2.xml"/><Relationship Id="rId6" Type="http://schemas.microsoft.com/office/2007/relationships/diagramDrawing" Target="../diagrams/drawing35.xml"/><Relationship Id="rId5" Type="http://schemas.openxmlformats.org/officeDocument/2006/relationships/diagramColors" Target="../diagrams/colors35.xml"/><Relationship Id="rId4" Type="http://schemas.openxmlformats.org/officeDocument/2006/relationships/diagramQuickStyle" Target="../diagrams/quickStyle35.xml"/></Relationships>
</file>

<file path=ppt/slides/_rels/slide96.xml.rels><?xml version="1.0" encoding="UTF-8" standalone="yes"?>
<Relationships xmlns="http://schemas.openxmlformats.org/package/2006/relationships"><Relationship Id="rId3" Type="http://schemas.openxmlformats.org/officeDocument/2006/relationships/diagramData" Target="../diagrams/data36.xml"/><Relationship Id="rId7" Type="http://schemas.microsoft.com/office/2007/relationships/diagramDrawing" Target="../diagrams/drawing36.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36.xml"/><Relationship Id="rId5" Type="http://schemas.openxmlformats.org/officeDocument/2006/relationships/diagramQuickStyle" Target="../diagrams/quickStyle36.xml"/><Relationship Id="rId4" Type="http://schemas.openxmlformats.org/officeDocument/2006/relationships/diagramLayout" Target="../diagrams/layout36.xml"/></Relationships>
</file>

<file path=ppt/slides/_rels/slide9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diagramLayout" Target="../diagrams/layout37.xml"/><Relationship Id="rId2" Type="http://schemas.openxmlformats.org/officeDocument/2006/relationships/diagramData" Target="../diagrams/data37.xml"/><Relationship Id="rId1" Type="http://schemas.openxmlformats.org/officeDocument/2006/relationships/slideLayout" Target="../slideLayouts/slideLayout2.xml"/><Relationship Id="rId6" Type="http://schemas.microsoft.com/office/2007/relationships/diagramDrawing" Target="../diagrams/drawing37.xml"/><Relationship Id="rId5" Type="http://schemas.openxmlformats.org/officeDocument/2006/relationships/diagramColors" Target="../diagrams/colors37.xml"/><Relationship Id="rId4" Type="http://schemas.openxmlformats.org/officeDocument/2006/relationships/diagramQuickStyle" Target="../diagrams/quickStyle37.xml"/></Relationships>
</file>

<file path=ppt/slides/_rels/slide9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63B7FD5-68AC-A7BC-0348-2C5081DDC27A}"/>
              </a:ext>
            </a:extLst>
          </p:cNvPr>
          <p:cNvSpPr>
            <a:spLocks noGrp="1"/>
          </p:cNvSpPr>
          <p:nvPr>
            <p:ph type="ctrTitle"/>
          </p:nvPr>
        </p:nvSpPr>
        <p:spPr>
          <a:xfrm>
            <a:off x="1524000" y="1032020"/>
            <a:ext cx="9144000" cy="969818"/>
          </a:xfrm>
        </p:spPr>
        <p:txBody>
          <a:bodyPr>
            <a:normAutofit/>
          </a:bodyPr>
          <a:lstStyle/>
          <a:p>
            <a:r>
              <a:rPr lang="de-DE" dirty="0">
                <a:effectLst>
                  <a:outerShdw blurRad="38100" dist="38100" dir="2700000" algn="tl">
                    <a:srgbClr val="000000">
                      <a:alpha val="43137"/>
                    </a:srgbClr>
                  </a:outerShdw>
                </a:effectLst>
              </a:rPr>
              <a:t>Herzlich Willkommen</a:t>
            </a:r>
          </a:p>
        </p:txBody>
      </p:sp>
      <p:sp>
        <p:nvSpPr>
          <p:cNvPr id="5" name="Untertitel 4">
            <a:extLst>
              <a:ext uri="{FF2B5EF4-FFF2-40B4-BE49-F238E27FC236}">
                <a16:creationId xmlns:a16="http://schemas.microsoft.com/office/drawing/2014/main" id="{4922D62B-1478-591B-5E2A-DDD0A62EDFCB}"/>
              </a:ext>
            </a:extLst>
          </p:cNvPr>
          <p:cNvSpPr>
            <a:spLocks noGrp="1"/>
          </p:cNvSpPr>
          <p:nvPr>
            <p:ph type="subTitle" idx="1"/>
          </p:nvPr>
        </p:nvSpPr>
        <p:spPr>
          <a:xfrm>
            <a:off x="1477818" y="2601119"/>
            <a:ext cx="9144000" cy="1655762"/>
          </a:xfrm>
        </p:spPr>
        <p:txBody>
          <a:bodyPr>
            <a:normAutofit fontScale="92500"/>
          </a:bodyPr>
          <a:lstStyle/>
          <a:p>
            <a:r>
              <a:rPr lang="de-DE" sz="3200" dirty="0">
                <a:effectLst>
                  <a:outerShdw blurRad="38100" dist="38100" dir="2700000" algn="tl">
                    <a:srgbClr val="000000">
                      <a:alpha val="43137"/>
                    </a:srgbClr>
                  </a:outerShdw>
                </a:effectLst>
              </a:rPr>
              <a:t>zur Transfertagung</a:t>
            </a:r>
            <a:br>
              <a:rPr lang="de-DE" sz="3200" dirty="0">
                <a:effectLst>
                  <a:outerShdw blurRad="38100" dist="38100" dir="2700000" algn="tl">
                    <a:srgbClr val="000000">
                      <a:alpha val="43137"/>
                    </a:srgbClr>
                  </a:outerShdw>
                </a:effectLst>
              </a:rPr>
            </a:br>
            <a:r>
              <a:rPr lang="de-DE" sz="3200" dirty="0">
                <a:effectLst>
                  <a:outerShdw blurRad="38100" dist="38100" dir="2700000" algn="tl">
                    <a:srgbClr val="000000">
                      <a:alpha val="43137"/>
                    </a:srgbClr>
                  </a:outerShdw>
                </a:effectLst>
              </a:rPr>
              <a:t>Zukunftsstrategien für die Digitalisierung im Ehrenamt </a:t>
            </a:r>
          </a:p>
          <a:p>
            <a:r>
              <a:rPr lang="de-DE" sz="3200" dirty="0">
                <a:effectLst>
                  <a:outerShdw blurRad="38100" dist="38100" dir="2700000" algn="tl">
                    <a:srgbClr val="000000">
                      <a:alpha val="43137"/>
                    </a:srgbClr>
                  </a:outerShdw>
                </a:effectLst>
              </a:rPr>
              <a:t>am Montag, 22. September 2025</a:t>
            </a:r>
          </a:p>
        </p:txBody>
      </p:sp>
    </p:spTree>
    <p:extLst>
      <p:ext uri="{BB962C8B-B14F-4D97-AF65-F5344CB8AC3E}">
        <p14:creationId xmlns:p14="http://schemas.microsoft.com/office/powerpoint/2010/main" val="35488828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nhaltsplatzhalter 3">
            <a:extLst>
              <a:ext uri="{FF2B5EF4-FFF2-40B4-BE49-F238E27FC236}">
                <a16:creationId xmlns:a16="http://schemas.microsoft.com/office/drawing/2014/main" id="{B56ABFBA-84F1-8F9D-644F-4F5C278D7F9B}"/>
              </a:ext>
            </a:extLst>
          </p:cNvPr>
          <p:cNvGraphicFramePr>
            <a:graphicFrameLocks noGrp="1"/>
          </p:cNvGraphicFramePr>
          <p:nvPr>
            <p:ph idx="1"/>
            <p:extLst>
              <p:ext uri="{D42A27DB-BD31-4B8C-83A1-F6EECF244321}">
                <p14:modId xmlns:p14="http://schemas.microsoft.com/office/powerpoint/2010/main" val="420687251"/>
              </p:ext>
            </p:extLst>
          </p:nvPr>
        </p:nvGraphicFramePr>
        <p:xfrm>
          <a:off x="838200" y="0"/>
          <a:ext cx="10515600" cy="56864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05511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C4F2CD96-D8C5-4CFD-83DD-B55AF8D425C0}"/>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8DE05B03-F06A-4F3A-9F21-5B78671B5092}"/>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graphicEl>
                                              <a:dgm id="{4CC93CE6-CDD3-4B73-BCB6-1B8FFEAAF3CE}"/>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graphicEl>
                                              <a:dgm id="{DFDFC09C-D0AB-48D9-A8B5-04BF796E3E72}"/>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graphicEl>
                                              <a:dgm id="{D8D2E460-A69B-4A8C-91BA-F85D4550D86E}"/>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13609259-941A-4FB5-A5D3-1D6A75DBE255}"/>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graphicEl>
                                              <a:dgm id="{5296FEEC-08A5-4585-8AF3-54A25C55E0F1}"/>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graphicEl>
                                              <a:dgm id="{D20C1330-9E1C-46F8-9308-136FC0E5741D}"/>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graphicEl>
                                              <a:dgm id="{BD241D0F-32B6-4DF4-9AE5-FF6F38057563}"/>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m 8">
            <a:extLst>
              <a:ext uri="{FF2B5EF4-FFF2-40B4-BE49-F238E27FC236}">
                <a16:creationId xmlns:a16="http://schemas.microsoft.com/office/drawing/2014/main" id="{0599333E-42ED-D776-907C-DE82D2492151}"/>
              </a:ext>
            </a:extLst>
          </p:cNvPr>
          <p:cNvGraphicFramePr/>
          <p:nvPr>
            <p:extLst>
              <p:ext uri="{D42A27DB-BD31-4B8C-83A1-F6EECF244321}">
                <p14:modId xmlns:p14="http://schemas.microsoft.com/office/powerpoint/2010/main" val="3279291118"/>
              </p:ext>
            </p:extLst>
          </p:nvPr>
        </p:nvGraphicFramePr>
        <p:xfrm>
          <a:off x="201384" y="2188010"/>
          <a:ext cx="11861306" cy="46699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echteck 10">
            <a:extLst>
              <a:ext uri="{FF2B5EF4-FFF2-40B4-BE49-F238E27FC236}">
                <a16:creationId xmlns:a16="http://schemas.microsoft.com/office/drawing/2014/main" id="{01AC1D6E-18B3-5490-595F-A6F32C7427E4}"/>
              </a:ext>
            </a:extLst>
          </p:cNvPr>
          <p:cNvSpPr/>
          <p:nvPr/>
        </p:nvSpPr>
        <p:spPr>
          <a:xfrm>
            <a:off x="4121204" y="3055119"/>
            <a:ext cx="4021667" cy="736600"/>
          </a:xfrm>
          <a:prstGeom prst="rect">
            <a:avLst/>
          </a:prstGeom>
          <a:solidFill>
            <a:srgbClr val="005F4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3000" dirty="0"/>
              <a:t>Laufende Kosten</a:t>
            </a:r>
          </a:p>
        </p:txBody>
      </p:sp>
      <p:sp>
        <p:nvSpPr>
          <p:cNvPr id="16" name="Rechteck 15">
            <a:extLst>
              <a:ext uri="{FF2B5EF4-FFF2-40B4-BE49-F238E27FC236}">
                <a16:creationId xmlns:a16="http://schemas.microsoft.com/office/drawing/2014/main" id="{A3EEED55-47F1-B276-5779-23279E47C467}"/>
              </a:ext>
            </a:extLst>
          </p:cNvPr>
          <p:cNvSpPr/>
          <p:nvPr/>
        </p:nvSpPr>
        <p:spPr>
          <a:xfrm>
            <a:off x="4202160" y="265354"/>
            <a:ext cx="3787680" cy="736600"/>
          </a:xfrm>
          <a:prstGeom prst="rect">
            <a:avLst/>
          </a:prstGeom>
          <a:solidFill>
            <a:srgbClr val="005F4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500" dirty="0"/>
              <a:t>Einmalige Kosten/</a:t>
            </a:r>
          </a:p>
          <a:p>
            <a:pPr algn="ctr"/>
            <a:r>
              <a:rPr lang="de-DE" sz="2500" dirty="0"/>
              <a:t>Anschaffungskosten</a:t>
            </a:r>
          </a:p>
        </p:txBody>
      </p:sp>
      <p:graphicFrame>
        <p:nvGraphicFramePr>
          <p:cNvPr id="4" name="Inhaltsplatzhalter 3">
            <a:extLst>
              <a:ext uri="{FF2B5EF4-FFF2-40B4-BE49-F238E27FC236}">
                <a16:creationId xmlns:a16="http://schemas.microsoft.com/office/drawing/2014/main" id="{E29A67D9-2D73-E48F-5589-389F40DF994E}"/>
              </a:ext>
            </a:extLst>
          </p:cNvPr>
          <p:cNvGraphicFramePr>
            <a:graphicFrameLocks noGrp="1"/>
          </p:cNvGraphicFramePr>
          <p:nvPr>
            <p:ph idx="1"/>
            <p:extLst>
              <p:ext uri="{D42A27DB-BD31-4B8C-83A1-F6EECF244321}">
                <p14:modId xmlns:p14="http://schemas.microsoft.com/office/powerpoint/2010/main" val="4062160105"/>
              </p:ext>
            </p:extLst>
          </p:nvPr>
        </p:nvGraphicFramePr>
        <p:xfrm>
          <a:off x="295564" y="360219"/>
          <a:ext cx="11695052" cy="325119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243376887"/>
      </p:ext>
    </p:extLst>
  </p:cSld>
  <p:clrMapOvr>
    <a:masterClrMapping/>
  </p:clrMapOvr>
  <p:transition spd="slow">
    <p:cover/>
  </p:transition>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DF05ACD0-FF4A-4F8F-B5C5-6A4EBD0D1B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C9AFA28-B5ED-4346-9AF7-68A157F16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2" name="Titel 1">
            <a:extLst>
              <a:ext uri="{FF2B5EF4-FFF2-40B4-BE49-F238E27FC236}">
                <a16:creationId xmlns:a16="http://schemas.microsoft.com/office/drawing/2014/main" id="{C9C2CDE0-941F-DD90-E83A-F7122FC69F46}"/>
              </a:ext>
            </a:extLst>
          </p:cNvPr>
          <p:cNvSpPr>
            <a:spLocks noGrp="1"/>
          </p:cNvSpPr>
          <p:nvPr>
            <p:ph type="title"/>
          </p:nvPr>
        </p:nvSpPr>
        <p:spPr>
          <a:xfrm>
            <a:off x="1534631" y="2817091"/>
            <a:ext cx="4561369" cy="1170709"/>
          </a:xfrm>
        </p:spPr>
        <p:txBody>
          <a:bodyPr vert="horz" lIns="91440" tIns="45720" rIns="91440" bIns="45720" rtlCol="0" anchor="b">
            <a:normAutofit fontScale="90000"/>
          </a:bodyPr>
          <a:lstStyle/>
          <a:p>
            <a:pPr algn="ctr"/>
            <a:r>
              <a:rPr lang="en-US" sz="6000" kern="1200" dirty="0" err="1">
                <a:effectLst>
                  <a:outerShdw blurRad="38100" dist="38100" dir="2700000" algn="tl">
                    <a:srgbClr val="000000">
                      <a:alpha val="43137"/>
                    </a:srgbClr>
                  </a:outerShdw>
                </a:effectLst>
                <a:latin typeface="+mj-lt"/>
                <a:ea typeface="+mj-ea"/>
                <a:cs typeface="+mj-cs"/>
              </a:rPr>
              <a:t>kurze</a:t>
            </a:r>
            <a:r>
              <a:rPr lang="en-US" sz="6000" kern="1200" dirty="0">
                <a:effectLst>
                  <a:outerShdw blurRad="38100" dist="38100" dir="2700000" algn="tl">
                    <a:srgbClr val="000000">
                      <a:alpha val="43137"/>
                    </a:srgbClr>
                  </a:outerShdw>
                </a:effectLst>
                <a:latin typeface="+mj-lt"/>
                <a:ea typeface="+mj-ea"/>
                <a:cs typeface="+mj-cs"/>
              </a:rPr>
              <a:t> Pause</a:t>
            </a:r>
            <a:r>
              <a:rPr lang="en-US" sz="4900" kern="1200" dirty="0">
                <a:effectLst>
                  <a:outerShdw blurRad="38100" dist="38100" dir="2700000" algn="tl">
                    <a:srgbClr val="000000">
                      <a:alpha val="43137"/>
                    </a:srgbClr>
                  </a:outerShdw>
                </a:effectLst>
                <a:latin typeface="+mj-lt"/>
                <a:ea typeface="+mj-ea"/>
                <a:cs typeface="+mj-cs"/>
              </a:rPr>
              <a:t> </a:t>
            </a:r>
            <a:br>
              <a:rPr lang="en-US" sz="3200" kern="1200" dirty="0">
                <a:effectLst>
                  <a:outerShdw blurRad="38100" dist="38100" dir="2700000" algn="tl">
                    <a:srgbClr val="000000">
                      <a:alpha val="43137"/>
                    </a:srgbClr>
                  </a:outerShdw>
                </a:effectLst>
                <a:latin typeface="+mj-lt"/>
                <a:ea typeface="+mj-ea"/>
                <a:cs typeface="+mj-cs"/>
              </a:rPr>
            </a:br>
            <a:r>
              <a:rPr lang="en-US" sz="2200" dirty="0">
                <a:effectLst>
                  <a:outerShdw blurRad="38100" dist="38100" dir="2700000" algn="tl">
                    <a:srgbClr val="000000">
                      <a:alpha val="43137"/>
                    </a:srgbClr>
                  </a:outerShdw>
                </a:effectLst>
              </a:rPr>
              <a:t>-</a:t>
            </a:r>
            <a:br>
              <a:rPr lang="en-US" sz="3200" kern="1200" dirty="0">
                <a:effectLst>
                  <a:outerShdw blurRad="38100" dist="38100" dir="2700000" algn="tl">
                    <a:srgbClr val="000000">
                      <a:alpha val="43137"/>
                    </a:srgbClr>
                  </a:outerShdw>
                </a:effectLst>
                <a:latin typeface="+mj-lt"/>
                <a:ea typeface="+mj-ea"/>
                <a:cs typeface="+mj-cs"/>
              </a:rPr>
            </a:br>
            <a:r>
              <a:rPr lang="en-US" sz="2200" kern="1200" dirty="0" err="1">
                <a:effectLst>
                  <a:outerShdw blurRad="38100" dist="38100" dir="2700000" algn="tl">
                    <a:srgbClr val="000000">
                      <a:alpha val="43137"/>
                    </a:srgbClr>
                  </a:outerShdw>
                </a:effectLst>
                <a:latin typeface="+mj-lt"/>
                <a:ea typeface="+mj-ea"/>
                <a:cs typeface="+mj-cs"/>
              </a:rPr>
              <a:t>wenn</a:t>
            </a:r>
            <a:r>
              <a:rPr lang="en-US" sz="2200" kern="1200" dirty="0">
                <a:effectLst>
                  <a:outerShdw blurRad="38100" dist="38100" dir="2700000" algn="tl">
                    <a:srgbClr val="000000">
                      <a:alpha val="43137"/>
                    </a:srgbClr>
                  </a:outerShdw>
                </a:effectLst>
                <a:latin typeface="+mj-lt"/>
                <a:ea typeface="+mj-ea"/>
                <a:cs typeface="+mj-cs"/>
              </a:rPr>
              <a:t> </a:t>
            </a:r>
            <a:r>
              <a:rPr lang="en-US" sz="2200" kern="1200" dirty="0" err="1">
                <a:effectLst>
                  <a:outerShdw blurRad="38100" dist="38100" dir="2700000" algn="tl">
                    <a:srgbClr val="000000">
                      <a:alpha val="43137"/>
                    </a:srgbClr>
                  </a:outerShdw>
                </a:effectLst>
                <a:latin typeface="+mj-lt"/>
                <a:ea typeface="+mj-ea"/>
                <a:cs typeface="+mj-cs"/>
              </a:rPr>
              <a:t>erwünscht</a:t>
            </a:r>
            <a:endParaRPr lang="en-US" sz="3200" kern="1200" dirty="0">
              <a:effectLst>
                <a:outerShdw blurRad="38100" dist="38100" dir="2700000" algn="tl">
                  <a:srgbClr val="000000">
                    <a:alpha val="43137"/>
                  </a:srgbClr>
                </a:outerShdw>
              </a:effectLst>
              <a:latin typeface="+mj-lt"/>
              <a:ea typeface="+mj-ea"/>
              <a:cs typeface="+mj-cs"/>
            </a:endParaRPr>
          </a:p>
        </p:txBody>
      </p:sp>
      <p:pic>
        <p:nvPicPr>
          <p:cNvPr id="6" name="Graphic 5" descr="Kaffee">
            <a:extLst>
              <a:ext uri="{FF2B5EF4-FFF2-40B4-BE49-F238E27FC236}">
                <a16:creationId xmlns:a16="http://schemas.microsoft.com/office/drawing/2014/main" id="{2A41C952-34EC-91A5-4A5B-A1405636798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10935" y="1419785"/>
            <a:ext cx="4018430" cy="4018430"/>
          </a:xfrm>
          <a:prstGeom prst="rect">
            <a:avLst/>
          </a:prstGeom>
        </p:spPr>
      </p:pic>
    </p:spTree>
    <p:extLst>
      <p:ext uri="{BB962C8B-B14F-4D97-AF65-F5344CB8AC3E}">
        <p14:creationId xmlns:p14="http://schemas.microsoft.com/office/powerpoint/2010/main" val="577249154"/>
      </p:ext>
    </p:extLst>
  </p:cSld>
  <p:clrMapOvr>
    <a:masterClrMapping/>
  </p:clrMapOvr>
  <p:transition spd="slow">
    <p:cover/>
  </p:transition>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12">
            <a:extLst>
              <a:ext uri="{FF2B5EF4-FFF2-40B4-BE49-F238E27FC236}">
                <a16:creationId xmlns:a16="http://schemas.microsoft.com/office/drawing/2014/main" id="{DF05ACD0-FF4A-4F8F-B5C5-6A4EBD0D1B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4">
            <a:extLst>
              <a:ext uri="{FF2B5EF4-FFF2-40B4-BE49-F238E27FC236}">
                <a16:creationId xmlns:a16="http://schemas.microsoft.com/office/drawing/2014/main" id="{4C9AFA28-B5ED-4346-9AF7-68A157F16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2" name="Titel 1">
            <a:extLst>
              <a:ext uri="{FF2B5EF4-FFF2-40B4-BE49-F238E27FC236}">
                <a16:creationId xmlns:a16="http://schemas.microsoft.com/office/drawing/2014/main" id="{05C59AD3-9AE9-8D4B-0BF9-1E17377A41A1}"/>
              </a:ext>
            </a:extLst>
          </p:cNvPr>
          <p:cNvSpPr>
            <a:spLocks noGrp="1"/>
          </p:cNvSpPr>
          <p:nvPr>
            <p:ph type="title"/>
          </p:nvPr>
        </p:nvSpPr>
        <p:spPr>
          <a:xfrm>
            <a:off x="1247326" y="2558472"/>
            <a:ext cx="5002083" cy="2089727"/>
          </a:xfrm>
        </p:spPr>
        <p:txBody>
          <a:bodyPr vert="horz" lIns="91440" tIns="45720" rIns="91440" bIns="45720" rtlCol="0" anchor="b">
            <a:normAutofit/>
          </a:bodyPr>
          <a:lstStyle/>
          <a:p>
            <a:pPr algn="ctr"/>
            <a:r>
              <a:rPr lang="de-DE" sz="4800" kern="1200" noProof="0" dirty="0">
                <a:effectLst>
                  <a:outerShdw blurRad="38100" dist="38100" dir="2700000" algn="tl">
                    <a:srgbClr val="000000">
                      <a:alpha val="43137"/>
                    </a:srgbClr>
                  </a:outerShdw>
                </a:effectLst>
                <a:latin typeface="+mj-lt"/>
                <a:ea typeface="+mj-ea"/>
                <a:cs typeface="+mj-cs"/>
              </a:rPr>
              <a:t>Gesprächsangebot:</a:t>
            </a:r>
            <a:br>
              <a:rPr lang="de-DE" sz="4800" kern="1200" noProof="0" dirty="0">
                <a:effectLst>
                  <a:outerShdw blurRad="38100" dist="38100" dir="2700000" algn="tl">
                    <a:srgbClr val="000000">
                      <a:alpha val="43137"/>
                    </a:srgbClr>
                  </a:outerShdw>
                </a:effectLst>
                <a:latin typeface="+mj-lt"/>
                <a:ea typeface="+mj-ea"/>
                <a:cs typeface="+mj-cs"/>
              </a:rPr>
            </a:br>
            <a:r>
              <a:rPr lang="de-DE" sz="3200" noProof="0" dirty="0"/>
              <a:t>_______________</a:t>
            </a:r>
            <a:br>
              <a:rPr lang="de-DE" sz="4000" kern="1200" noProof="0" dirty="0">
                <a:latin typeface="+mj-lt"/>
                <a:ea typeface="+mj-ea"/>
                <a:cs typeface="+mj-cs"/>
              </a:rPr>
            </a:br>
            <a:r>
              <a:rPr lang="de-DE" sz="3200" kern="1200" noProof="0" dirty="0">
                <a:latin typeface="+mj-lt"/>
                <a:ea typeface="+mj-ea"/>
                <a:cs typeface="+mj-cs"/>
              </a:rPr>
              <a:t>Zukunftsstrategien für die Digitalisierung im Ehrenamt</a:t>
            </a:r>
            <a:endParaRPr lang="de-DE" sz="3600" kern="1200" noProof="0" dirty="0">
              <a:latin typeface="+mj-lt"/>
              <a:ea typeface="+mj-ea"/>
              <a:cs typeface="+mj-cs"/>
            </a:endParaRPr>
          </a:p>
        </p:txBody>
      </p:sp>
      <p:pic>
        <p:nvPicPr>
          <p:cNvPr id="3" name="Picture 4" descr="Ein Bild, das Farbigkeit, Quadrat, Diagramm enthält.&#10;&#10;KI-generierte Inhalte können fehlerhaft sein.">
            <a:extLst>
              <a:ext uri="{FF2B5EF4-FFF2-40B4-BE49-F238E27FC236}">
                <a16:creationId xmlns:a16="http://schemas.microsoft.com/office/drawing/2014/main" id="{20885CA8-4571-B841-DACB-A16982AD5C4E}"/>
              </a:ext>
            </a:extLst>
          </p:cNvPr>
          <p:cNvPicPr>
            <a:picLocks noChangeAspect="1"/>
          </p:cNvPicPr>
          <p:nvPr/>
        </p:nvPicPr>
        <p:blipFill>
          <a:blip r:embed="rId3"/>
          <a:srcRect t="20495"/>
          <a:stretch>
            <a:fillRect/>
          </a:stretch>
        </p:blipFill>
        <p:spPr>
          <a:xfrm>
            <a:off x="6810935" y="2298821"/>
            <a:ext cx="4018430" cy="2260358"/>
          </a:xfrm>
          <a:prstGeom prst="rect">
            <a:avLst/>
          </a:prstGeom>
        </p:spPr>
      </p:pic>
    </p:spTree>
    <p:extLst>
      <p:ext uri="{BB962C8B-B14F-4D97-AF65-F5344CB8AC3E}">
        <p14:creationId xmlns:p14="http://schemas.microsoft.com/office/powerpoint/2010/main" val="1713826069"/>
      </p:ext>
    </p:extLst>
  </p:cSld>
  <p:clrMapOvr>
    <a:masterClrMapping/>
  </p:clrMapOvr>
  <p:transition spd="slow">
    <p:cover/>
  </p:transition>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1">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5" name="Rectangle 13">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92"/>
            <a:ext cx="12191998"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5">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35"/>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7">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8" y="-5307777"/>
            <a:ext cx="1576446" cy="12192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19">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986"/>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E725CBE-59FB-5EE9-376E-5E1780E7C113}"/>
              </a:ext>
            </a:extLst>
          </p:cNvPr>
          <p:cNvSpPr>
            <a:spLocks noGrp="1"/>
          </p:cNvSpPr>
          <p:nvPr>
            <p:ph type="title"/>
          </p:nvPr>
        </p:nvSpPr>
        <p:spPr>
          <a:xfrm>
            <a:off x="699714" y="353160"/>
            <a:ext cx="7091300" cy="898581"/>
          </a:xfrm>
        </p:spPr>
        <p:txBody>
          <a:bodyPr vert="horz" lIns="91440" tIns="45720" rIns="91440" bIns="45720" rtlCol="0" anchor="ctr">
            <a:normAutofit/>
          </a:bodyPr>
          <a:lstStyle/>
          <a:p>
            <a:r>
              <a:rPr lang="en-US" sz="4000">
                <a:solidFill>
                  <a:srgbClr val="FFFFFF"/>
                </a:solidFill>
              </a:rPr>
              <a:t>digital.fit wirkt weiter</a:t>
            </a:r>
          </a:p>
        </p:txBody>
      </p:sp>
      <p:pic>
        <p:nvPicPr>
          <p:cNvPr id="5" name="Inhaltsplatzhalter 4" descr="Ein Bild, das Text, Screenshot, Schrift, Design enthält.&#10;&#10;KI-generierte Inhalte können fehlerhaft sein.">
            <a:extLst>
              <a:ext uri="{FF2B5EF4-FFF2-40B4-BE49-F238E27FC236}">
                <a16:creationId xmlns:a16="http://schemas.microsoft.com/office/drawing/2014/main" id="{016B36C1-93AD-13F1-5D83-19BBE5C9F5B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45163" y="2395193"/>
            <a:ext cx="5131088" cy="3643074"/>
          </a:xfrm>
          <a:prstGeom prst="rect">
            <a:avLst/>
          </a:prstGeom>
        </p:spPr>
      </p:pic>
      <p:pic>
        <p:nvPicPr>
          <p:cNvPr id="7" name="Grafik 6" descr="Ein Bild, das Text, Screenshot, Diagramm, Design enthält.&#10;&#10;KI-generierte Inhalte können fehlerhaft sein.">
            <a:extLst>
              <a:ext uri="{FF2B5EF4-FFF2-40B4-BE49-F238E27FC236}">
                <a16:creationId xmlns:a16="http://schemas.microsoft.com/office/drawing/2014/main" id="{4A5058A6-502A-4BD4-C3B5-5F5C36B7B2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038" y="2395193"/>
            <a:ext cx="5131087" cy="3643074"/>
          </a:xfrm>
          <a:prstGeom prst="rect">
            <a:avLst/>
          </a:prstGeom>
        </p:spPr>
      </p:pic>
    </p:spTree>
    <p:extLst>
      <p:ext uri="{BB962C8B-B14F-4D97-AF65-F5344CB8AC3E}">
        <p14:creationId xmlns:p14="http://schemas.microsoft.com/office/powerpoint/2010/main" val="2960728742"/>
      </p:ext>
    </p:extLst>
  </p:cSld>
  <p:clrMapOvr>
    <a:masterClrMapping/>
  </p:clrMapOvr>
  <p:transition spd="slow">
    <p:cover/>
  </p:transition>
</p:sld>
</file>

<file path=ppt/slides/slide10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8DDA986-B6EE-4642-AC60-0490373E69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0B62878-12EF-4E97-A284-47BAFC30D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D79188D-1ED5-4705-B8C7-5D6FB7670A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514" y="685800"/>
            <a:ext cx="10800972"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977DCECA-4B91-634A-52B0-0475B15051C0}"/>
              </a:ext>
            </a:extLst>
          </p:cNvPr>
          <p:cNvSpPr>
            <a:spLocks noGrp="1"/>
          </p:cNvSpPr>
          <p:nvPr>
            <p:ph type="title"/>
          </p:nvPr>
        </p:nvSpPr>
        <p:spPr>
          <a:xfrm>
            <a:off x="1616054" y="1261137"/>
            <a:ext cx="8959893" cy="888360"/>
          </a:xfrm>
        </p:spPr>
        <p:txBody>
          <a:bodyPr anchor="b">
            <a:normAutofit/>
          </a:bodyPr>
          <a:lstStyle/>
          <a:p>
            <a:pPr algn="ctr"/>
            <a:r>
              <a:rPr lang="de-DE" sz="3200" dirty="0"/>
              <a:t>Interesse an Fortbildungen und Schulungen?</a:t>
            </a:r>
          </a:p>
        </p:txBody>
      </p:sp>
      <p:sp>
        <p:nvSpPr>
          <p:cNvPr id="3" name="Inhaltsplatzhalter 2">
            <a:extLst>
              <a:ext uri="{FF2B5EF4-FFF2-40B4-BE49-F238E27FC236}">
                <a16:creationId xmlns:a16="http://schemas.microsoft.com/office/drawing/2014/main" id="{B74C31F2-303D-24C5-E2FA-15EB7B80112B}"/>
              </a:ext>
            </a:extLst>
          </p:cNvPr>
          <p:cNvSpPr>
            <a:spLocks noGrp="1"/>
          </p:cNvSpPr>
          <p:nvPr>
            <p:ph idx="1"/>
          </p:nvPr>
        </p:nvSpPr>
        <p:spPr>
          <a:xfrm>
            <a:off x="1616054" y="2427383"/>
            <a:ext cx="8959892" cy="3169482"/>
          </a:xfrm>
        </p:spPr>
        <p:txBody>
          <a:bodyPr anchor="t">
            <a:normAutofit lnSpcReduction="10000"/>
          </a:bodyPr>
          <a:lstStyle/>
          <a:p>
            <a:pPr marL="0" indent="0">
              <a:buNone/>
            </a:pPr>
            <a:r>
              <a:rPr lang="de-DE" sz="2000" dirty="0"/>
              <a:t>Schulungen, Workshops oder Fortbildungen ermöglichen wir auf Nachfrage</a:t>
            </a:r>
          </a:p>
          <a:p>
            <a:pPr marL="0" indent="0">
              <a:buNone/>
            </a:pPr>
            <a:endParaRPr lang="de-DE" sz="2000" dirty="0"/>
          </a:p>
          <a:p>
            <a:pPr marL="0" indent="0">
              <a:buNone/>
            </a:pPr>
            <a:r>
              <a:rPr lang="de-DE" sz="2000" dirty="0"/>
              <a:t>Unser Portfolio (Auswahl)</a:t>
            </a:r>
          </a:p>
          <a:p>
            <a:r>
              <a:rPr lang="de-DE" sz="2000" dirty="0"/>
              <a:t>Aufbau einer Digitalisierungsstrategie für meinen Verein</a:t>
            </a:r>
          </a:p>
          <a:p>
            <a:r>
              <a:rPr lang="de-DE" sz="2000" dirty="0"/>
              <a:t>Auswahl einer passenden Software für die Vereinsverwaltung</a:t>
            </a:r>
          </a:p>
          <a:p>
            <a:r>
              <a:rPr lang="de-DE" sz="2000" dirty="0"/>
              <a:t>Digitalisierung im Verein – eine Einführung</a:t>
            </a:r>
          </a:p>
          <a:p>
            <a:r>
              <a:rPr lang="de-DE" sz="2000" dirty="0"/>
              <a:t>Digitale Tools </a:t>
            </a:r>
          </a:p>
          <a:p>
            <a:r>
              <a:rPr lang="de-DE" sz="2000" dirty="0" err="1"/>
              <a:t>uvm</a:t>
            </a:r>
            <a:r>
              <a:rPr lang="de-DE" sz="2000" dirty="0"/>
              <a:t>.</a:t>
            </a:r>
          </a:p>
        </p:txBody>
      </p:sp>
    </p:spTree>
    <p:extLst>
      <p:ext uri="{BB962C8B-B14F-4D97-AF65-F5344CB8AC3E}">
        <p14:creationId xmlns:p14="http://schemas.microsoft.com/office/powerpoint/2010/main" val="2710146812"/>
      </p:ext>
    </p:extLst>
  </p:cSld>
  <p:clrMapOvr>
    <a:masterClrMapping/>
  </p:clrMapOvr>
  <p:transition spd="slow">
    <p:cover/>
  </p:transition>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55CBC08-0303-0396-30C2-6B4860AE25AC}"/>
            </a:ext>
          </a:extLst>
        </p:cNvPr>
        <p:cNvGrpSpPr/>
        <p:nvPr/>
      </p:nvGrpSpPr>
      <p:grpSpPr>
        <a:xfrm>
          <a:off x="0" y="0"/>
          <a:ext cx="0" cy="0"/>
          <a:chOff x="0" y="0"/>
          <a:chExt cx="0" cy="0"/>
        </a:xfrm>
      </p:grpSpPr>
      <p:pic>
        <p:nvPicPr>
          <p:cNvPr id="5" name="Picture 4" descr="Rückspiegelansicht von Menschen in Reihen, die einen Film in einem Kino ansehen">
            <a:extLst>
              <a:ext uri="{FF2B5EF4-FFF2-40B4-BE49-F238E27FC236}">
                <a16:creationId xmlns:a16="http://schemas.microsoft.com/office/drawing/2014/main" id="{1CB16C76-EE11-7210-1F38-039094B04C29}"/>
              </a:ext>
            </a:extLst>
          </p:cNvPr>
          <p:cNvPicPr>
            <a:picLocks noChangeAspect="1"/>
          </p:cNvPicPr>
          <p:nvPr/>
        </p:nvPicPr>
        <p:blipFill>
          <a:blip r:embed="rId2"/>
          <a:srcRect t="5983" b="9387"/>
          <a:stretch>
            <a:fillRect/>
          </a:stretch>
        </p:blipFill>
        <p:spPr>
          <a:xfrm>
            <a:off x="20" y="-7619"/>
            <a:ext cx="12191979" cy="6887364"/>
          </a:xfrm>
          <a:prstGeom prst="rect">
            <a:avLst/>
          </a:prstGeom>
        </p:spPr>
      </p:pic>
      <p:sp>
        <p:nvSpPr>
          <p:cNvPr id="9" name="Rectangle 8">
            <a:extLst>
              <a:ext uri="{FF2B5EF4-FFF2-40B4-BE49-F238E27FC236}">
                <a16:creationId xmlns:a16="http://schemas.microsoft.com/office/drawing/2014/main" id="{BE5D5872-5701-FBC5-0886-12350115FE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20"/>
            <a:ext cx="5566593" cy="6887364"/>
          </a:xfrm>
          <a:prstGeom prst="rect">
            <a:avLst/>
          </a:prstGeom>
          <a:gradFill flip="none" rotWithShape="1">
            <a:gsLst>
              <a:gs pos="21000">
                <a:srgbClr val="000000">
                  <a:alpha val="62000"/>
                </a:srgbClr>
              </a:gs>
              <a:gs pos="100000">
                <a:srgbClr val="000000">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95900DE-736C-B6FE-B17C-E20282F8EA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63442" y="855815"/>
            <a:ext cx="6887365" cy="5160474"/>
          </a:xfrm>
          <a:prstGeom prst="rect">
            <a:avLst/>
          </a:prstGeom>
          <a:gradFill flip="none" rotWithShape="1">
            <a:gsLst>
              <a:gs pos="0">
                <a:schemeClr val="accent5">
                  <a:lumMod val="75000"/>
                  <a:alpha val="91000"/>
                </a:schemeClr>
              </a:gs>
              <a:gs pos="83000">
                <a:schemeClr val="accent5">
                  <a:alpha val="0"/>
                </a:schemeClr>
              </a:gs>
            </a:gsLst>
            <a:lin ang="51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Rectangle 12">
            <a:extLst>
              <a:ext uri="{FF2B5EF4-FFF2-40B4-BE49-F238E27FC236}">
                <a16:creationId xmlns:a16="http://schemas.microsoft.com/office/drawing/2014/main" id="{5A8B0642-DCF6-6E70-503E-BA81112CA7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7648"/>
            <a:ext cx="2079513" cy="6865647"/>
          </a:xfrm>
          <a:prstGeom prst="rect">
            <a:avLst/>
          </a:prstGeom>
          <a:gradFill flip="none" rotWithShape="1">
            <a:gsLst>
              <a:gs pos="5000">
                <a:schemeClr val="accent5"/>
              </a:gs>
              <a:gs pos="49000">
                <a:schemeClr val="accent5">
                  <a:alpha val="0"/>
                </a:schemeClr>
              </a:gs>
            </a:gsLst>
            <a:lin ang="21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D2ECF19-A4B3-36C0-6096-B5404C6E75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7706777" y="3068761"/>
            <a:ext cx="4504659" cy="3789239"/>
          </a:xfrm>
          <a:prstGeom prst="rect">
            <a:avLst/>
          </a:prstGeom>
          <a:gradFill flip="none" rotWithShape="1">
            <a:gsLst>
              <a:gs pos="0">
                <a:schemeClr val="accent5"/>
              </a:gs>
              <a:gs pos="60000">
                <a:schemeClr val="accent5">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7" name="Rectangle 16">
            <a:extLst>
              <a:ext uri="{FF2B5EF4-FFF2-40B4-BE49-F238E27FC236}">
                <a16:creationId xmlns:a16="http://schemas.microsoft.com/office/drawing/2014/main" id="{4B7C12B0-7BCB-D3E1-7B5A-9B87847634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8774557" y="-6485"/>
            <a:ext cx="3427160" cy="6879745"/>
          </a:xfrm>
          <a:prstGeom prst="rect">
            <a:avLst/>
          </a:prstGeom>
          <a:gradFill flip="none" rotWithShape="1">
            <a:gsLst>
              <a:gs pos="5000">
                <a:schemeClr val="accent2"/>
              </a:gs>
              <a:gs pos="49000">
                <a:schemeClr val="accent5">
                  <a:lumMod val="60000"/>
                  <a:lumOff val="40000"/>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AFC5019-9131-92C6-59E5-A1FBD38745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64705" y="-1061856"/>
            <a:ext cx="3682024" cy="12211438"/>
          </a:xfrm>
          <a:prstGeom prst="rect">
            <a:avLst/>
          </a:prstGeom>
          <a:gradFill>
            <a:gsLst>
              <a:gs pos="0">
                <a:schemeClr val="accent5"/>
              </a:gs>
              <a:gs pos="65000">
                <a:schemeClr val="accent2">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62E816B-584C-D18E-3C99-9D522CF983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 y="-7639"/>
            <a:ext cx="4879823" cy="6887373"/>
          </a:xfrm>
          <a:prstGeom prst="rect">
            <a:avLst/>
          </a:prstGeom>
          <a:gradFill>
            <a:gsLst>
              <a:gs pos="0">
                <a:schemeClr val="accent2">
                  <a:alpha val="70000"/>
                </a:schemeClr>
              </a:gs>
              <a:gs pos="44000">
                <a:schemeClr val="accent5">
                  <a:lumMod val="60000"/>
                  <a:lumOff val="40000"/>
                  <a:alpha val="0"/>
                </a:schemeClr>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9FB1D3E-71AC-475A-42C7-CBEE9A720FB1}"/>
              </a:ext>
            </a:extLst>
          </p:cNvPr>
          <p:cNvSpPr>
            <a:spLocks noGrp="1"/>
          </p:cNvSpPr>
          <p:nvPr>
            <p:ph type="title"/>
          </p:nvPr>
        </p:nvSpPr>
        <p:spPr>
          <a:xfrm>
            <a:off x="859028" y="2155188"/>
            <a:ext cx="4160233" cy="2839273"/>
          </a:xfrm>
        </p:spPr>
        <p:txBody>
          <a:bodyPr vert="horz" lIns="91440" tIns="45720" rIns="91440" bIns="45720" rtlCol="0" anchor="b">
            <a:normAutofit/>
          </a:bodyPr>
          <a:lstStyle/>
          <a:p>
            <a:r>
              <a:rPr lang="en-US" sz="4000" dirty="0" err="1">
                <a:solidFill>
                  <a:srgbClr val="FFFFFF"/>
                </a:solidFill>
              </a:rPr>
              <a:t>Gibt</a:t>
            </a:r>
            <a:r>
              <a:rPr lang="en-US" sz="4000" dirty="0">
                <a:solidFill>
                  <a:srgbClr val="FFFFFF"/>
                </a:solidFill>
              </a:rPr>
              <a:t> es </a:t>
            </a:r>
            <a:r>
              <a:rPr lang="en-US" sz="4000" dirty="0" err="1">
                <a:solidFill>
                  <a:srgbClr val="FFFFFF"/>
                </a:solidFill>
              </a:rPr>
              <a:t>weitere</a:t>
            </a:r>
            <a:r>
              <a:rPr lang="en-US" sz="4000" dirty="0">
                <a:solidFill>
                  <a:srgbClr val="FFFFFF"/>
                </a:solidFill>
              </a:rPr>
              <a:t> </a:t>
            </a:r>
            <a:r>
              <a:rPr lang="en-US" sz="4000" dirty="0" err="1">
                <a:solidFill>
                  <a:srgbClr val="FFFFFF"/>
                </a:solidFill>
              </a:rPr>
              <a:t>Fragen</a:t>
            </a:r>
            <a:r>
              <a:rPr lang="en-US" sz="4000" dirty="0">
                <a:solidFill>
                  <a:srgbClr val="FFFFFF"/>
                </a:solidFill>
              </a:rPr>
              <a:t> </a:t>
            </a:r>
            <a:r>
              <a:rPr lang="en-US" sz="4000" dirty="0" err="1">
                <a:solidFill>
                  <a:srgbClr val="FFFFFF"/>
                </a:solidFill>
              </a:rPr>
              <a:t>aus</a:t>
            </a:r>
            <a:r>
              <a:rPr lang="en-US" sz="4000" dirty="0">
                <a:solidFill>
                  <a:srgbClr val="FFFFFF"/>
                </a:solidFill>
              </a:rPr>
              <a:t> dem </a:t>
            </a:r>
            <a:r>
              <a:rPr lang="en-US" sz="4000" dirty="0" err="1">
                <a:solidFill>
                  <a:srgbClr val="FFFFFF"/>
                </a:solidFill>
              </a:rPr>
              <a:t>Publikum</a:t>
            </a:r>
            <a:r>
              <a:rPr lang="en-US" sz="4000" dirty="0">
                <a:solidFill>
                  <a:srgbClr val="FFFFFF"/>
                </a:solidFill>
              </a:rPr>
              <a:t>?</a:t>
            </a:r>
          </a:p>
        </p:txBody>
      </p:sp>
    </p:spTree>
    <p:extLst>
      <p:ext uri="{BB962C8B-B14F-4D97-AF65-F5344CB8AC3E}">
        <p14:creationId xmlns:p14="http://schemas.microsoft.com/office/powerpoint/2010/main" val="48098470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3">
            <a:extLst>
              <a:ext uri="{FF2B5EF4-FFF2-40B4-BE49-F238E27FC236}">
                <a16:creationId xmlns:a16="http://schemas.microsoft.com/office/drawing/2014/main" id="{7A0BEC3A-6C2B-73B7-101C-D6D5B4B839AF}"/>
              </a:ext>
            </a:extLst>
          </p:cNvPr>
          <p:cNvSpPr>
            <a:spLocks noGrp="1"/>
          </p:cNvSpPr>
          <p:nvPr>
            <p:ph type="title"/>
          </p:nvPr>
        </p:nvSpPr>
        <p:spPr>
          <a:xfrm>
            <a:off x="795704" y="500923"/>
            <a:ext cx="10600592" cy="1679569"/>
          </a:xfrm>
        </p:spPr>
        <p:txBody>
          <a:bodyPr>
            <a:normAutofit fontScale="90000"/>
          </a:bodyPr>
          <a:lstStyle/>
          <a:p>
            <a:pPr algn="ctr"/>
            <a:r>
              <a:rPr lang="de-DE" dirty="0">
                <a:effectLst>
                  <a:outerShdw blurRad="38100" dist="38100" dir="2700000" algn="tl">
                    <a:srgbClr val="000000">
                      <a:alpha val="43137"/>
                    </a:srgbClr>
                  </a:outerShdw>
                </a:effectLst>
              </a:rPr>
              <a:t>Herzlichen Dank</a:t>
            </a:r>
            <a:br>
              <a:rPr lang="de-DE" dirty="0">
                <a:effectLst>
                  <a:outerShdw blurRad="38100" dist="38100" dir="2700000" algn="tl">
                    <a:srgbClr val="000000">
                      <a:alpha val="43137"/>
                    </a:srgbClr>
                  </a:outerShdw>
                </a:effectLst>
              </a:rPr>
            </a:br>
            <a:br>
              <a:rPr lang="de-DE" dirty="0">
                <a:effectLst>
                  <a:outerShdw blurRad="38100" dist="38100" dir="2700000" algn="tl">
                    <a:srgbClr val="000000">
                      <a:alpha val="43137"/>
                    </a:srgbClr>
                  </a:outerShdw>
                </a:effectLst>
              </a:rPr>
            </a:br>
            <a:endParaRPr lang="de-DE" dirty="0">
              <a:effectLst>
                <a:outerShdw blurRad="38100" dist="38100" dir="2700000" algn="tl">
                  <a:srgbClr val="000000">
                    <a:alpha val="43137"/>
                  </a:srgbClr>
                </a:outerShdw>
              </a:effectLst>
            </a:endParaRPr>
          </a:p>
        </p:txBody>
      </p:sp>
      <p:graphicFrame>
        <p:nvGraphicFramePr>
          <p:cNvPr id="2" name="Diagramm 1">
            <a:extLst>
              <a:ext uri="{FF2B5EF4-FFF2-40B4-BE49-F238E27FC236}">
                <a16:creationId xmlns:a16="http://schemas.microsoft.com/office/drawing/2014/main" id="{317950FD-DCC4-0B94-BA7E-808EA507C759}"/>
              </a:ext>
            </a:extLst>
          </p:cNvPr>
          <p:cNvGraphicFramePr/>
          <p:nvPr>
            <p:extLst>
              <p:ext uri="{D42A27DB-BD31-4B8C-83A1-F6EECF244321}">
                <p14:modId xmlns:p14="http://schemas.microsoft.com/office/powerpoint/2010/main" val="3336356636"/>
              </p:ext>
            </p:extLst>
          </p:nvPr>
        </p:nvGraphicFramePr>
        <p:xfrm>
          <a:off x="2646484" y="1310053"/>
          <a:ext cx="6260124" cy="39271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Grafik 3">
            <a:extLst>
              <a:ext uri="{FF2B5EF4-FFF2-40B4-BE49-F238E27FC236}">
                <a16:creationId xmlns:a16="http://schemas.microsoft.com/office/drawing/2014/main" id="{1DB7F2DE-E80D-CF09-C7DF-5A0D94E9E39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322395" y="1471548"/>
            <a:ext cx="1741976" cy="1417887"/>
          </a:xfrm>
          <a:prstGeom prst="rect">
            <a:avLst/>
          </a:prstGeom>
        </p:spPr>
      </p:pic>
      <p:pic>
        <p:nvPicPr>
          <p:cNvPr id="5" name="Grafik 4">
            <a:extLst>
              <a:ext uri="{FF2B5EF4-FFF2-40B4-BE49-F238E27FC236}">
                <a16:creationId xmlns:a16="http://schemas.microsoft.com/office/drawing/2014/main" id="{ED502207-E4A5-7FA0-7D73-AF6B6EF4F70F}"/>
              </a:ext>
            </a:extLst>
          </p:cNvPr>
          <p:cNvPicPr>
            <a:picLocks noChangeAspect="1"/>
          </p:cNvPicPr>
          <p:nvPr/>
        </p:nvPicPr>
        <p:blipFill>
          <a:blip r:embed="rId9"/>
          <a:stretch>
            <a:fillRect/>
          </a:stretch>
        </p:blipFill>
        <p:spPr>
          <a:xfrm>
            <a:off x="6096000" y="3912577"/>
            <a:ext cx="2679538" cy="610828"/>
          </a:xfrm>
          <a:prstGeom prst="rect">
            <a:avLst/>
          </a:prstGeom>
        </p:spPr>
      </p:pic>
    </p:spTree>
    <p:extLst>
      <p:ext uri="{BB962C8B-B14F-4D97-AF65-F5344CB8AC3E}">
        <p14:creationId xmlns:p14="http://schemas.microsoft.com/office/powerpoint/2010/main" val="208730990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E3759ABF-9FBE-4F96-8F00-5A485868807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08B7DBD4-4454-4732-8A5C-078992629E1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FE288DD3-38E2-4110-B295-336E14A85A19}"/>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AD57523C-8F1A-4940-B6CB-973D488E367D}"/>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97C53CE3-9692-47DA-3F89-D502FEEBFAB8}"/>
              </a:ext>
            </a:extLst>
          </p:cNvPr>
          <p:cNvSpPr>
            <a:spLocks noGrp="1"/>
          </p:cNvSpPr>
          <p:nvPr>
            <p:ph idx="1"/>
          </p:nvPr>
        </p:nvSpPr>
        <p:spPr>
          <a:xfrm>
            <a:off x="3311525" y="1447966"/>
            <a:ext cx="5099746" cy="3764101"/>
          </a:xfrm>
        </p:spPr>
        <p:txBody>
          <a:bodyPr anchor="t">
            <a:normAutofit lnSpcReduction="10000"/>
          </a:bodyPr>
          <a:lstStyle/>
          <a:p>
            <a:pPr marL="0" indent="0" fontAlgn="base">
              <a:buNone/>
            </a:pPr>
            <a:endParaRPr lang="de-DE" dirty="0"/>
          </a:p>
          <a:p>
            <a:pPr marL="0" indent="0" fontAlgn="base">
              <a:buNone/>
            </a:pPr>
            <a:r>
              <a:rPr lang="de-DE" dirty="0"/>
              <a:t>Borkener Straße 13</a:t>
            </a:r>
            <a:br>
              <a:rPr lang="de-DE" dirty="0"/>
            </a:br>
            <a:r>
              <a:rPr lang="de-DE" dirty="0"/>
              <a:t>48653 Coesfeld</a:t>
            </a:r>
          </a:p>
          <a:p>
            <a:pPr marL="0" indent="0" fontAlgn="base">
              <a:buNone/>
            </a:pPr>
            <a:r>
              <a:rPr lang="de-DE" dirty="0"/>
              <a:t>Tel. 02541 / 82988</a:t>
            </a:r>
            <a:br>
              <a:rPr lang="de-DE" dirty="0"/>
            </a:br>
            <a:r>
              <a:rPr lang="de-DE" dirty="0"/>
              <a:t>Fax 02541 / 842898</a:t>
            </a:r>
          </a:p>
          <a:p>
            <a:pPr marL="0" indent="0" fontAlgn="base">
              <a:buNone/>
            </a:pPr>
            <a:r>
              <a:rPr lang="de-DE" dirty="0"/>
              <a:t>E-Mail: </a:t>
            </a:r>
            <a:r>
              <a:rPr lang="de-DE" dirty="0">
                <a:hlinkClick r:id="rId3"/>
              </a:rPr>
              <a:t>info@ksb-coesfeld.de</a:t>
            </a:r>
            <a:endParaRPr lang="de-DE" dirty="0"/>
          </a:p>
          <a:p>
            <a:pPr marL="0" indent="0" fontAlgn="base">
              <a:buNone/>
            </a:pPr>
            <a:endParaRPr lang="de-DE" dirty="0"/>
          </a:p>
          <a:p>
            <a:pPr marL="0" indent="0" fontAlgn="base">
              <a:buNone/>
            </a:pPr>
            <a:r>
              <a:rPr lang="de-DE" dirty="0">
                <a:hlinkClick r:id="rId4"/>
              </a:rPr>
              <a:t>www.ksb-coesfeld.de</a:t>
            </a:r>
            <a:r>
              <a:rPr lang="de-DE" dirty="0"/>
              <a:t> </a:t>
            </a:r>
          </a:p>
          <a:p>
            <a:endParaRPr lang="de-DE" sz="2000" u="sng"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e-DE" sz="2000" u="sng"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e-DE" sz="1400" dirty="0"/>
          </a:p>
        </p:txBody>
      </p:sp>
      <p:sp>
        <p:nvSpPr>
          <p:cNvPr id="10" name="Textfeld 9">
            <a:extLst>
              <a:ext uri="{FF2B5EF4-FFF2-40B4-BE49-F238E27FC236}">
                <a16:creationId xmlns:a16="http://schemas.microsoft.com/office/drawing/2014/main" id="{FDB71BC9-90F4-937F-A128-478A17F32C5C}"/>
              </a:ext>
            </a:extLst>
          </p:cNvPr>
          <p:cNvSpPr txBox="1"/>
          <p:nvPr/>
        </p:nvSpPr>
        <p:spPr>
          <a:xfrm>
            <a:off x="4813701" y="6410633"/>
            <a:ext cx="7378299" cy="369332"/>
          </a:xfrm>
          <a:prstGeom prst="rect">
            <a:avLst/>
          </a:prstGeom>
          <a:noFill/>
        </p:spPr>
        <p:txBody>
          <a:bodyPr wrap="square" rtlCol="0">
            <a:spAutoFit/>
          </a:bodyPr>
          <a:lstStyle/>
          <a:p>
            <a:endParaRPr lang="de-DE" dirty="0"/>
          </a:p>
        </p:txBody>
      </p:sp>
      <p:sp>
        <p:nvSpPr>
          <p:cNvPr id="11" name="Textfeld 10">
            <a:extLst>
              <a:ext uri="{FF2B5EF4-FFF2-40B4-BE49-F238E27FC236}">
                <a16:creationId xmlns:a16="http://schemas.microsoft.com/office/drawing/2014/main" id="{6710E193-6CF3-E561-BDC8-5547A913402F}"/>
              </a:ext>
            </a:extLst>
          </p:cNvPr>
          <p:cNvSpPr txBox="1"/>
          <p:nvPr/>
        </p:nvSpPr>
        <p:spPr>
          <a:xfrm>
            <a:off x="10352274" y="6502094"/>
            <a:ext cx="1838294" cy="369332"/>
          </a:xfrm>
          <a:prstGeom prst="rect">
            <a:avLst/>
          </a:prstGeom>
          <a:noFill/>
        </p:spPr>
        <p:txBody>
          <a:bodyPr wrap="square">
            <a:spAutoFit/>
          </a:bodyPr>
          <a:lstStyle/>
          <a:p>
            <a:r>
              <a:rPr lang="de-DE" b="0" i="0" dirty="0">
                <a:solidFill>
                  <a:schemeClr val="bg1"/>
                </a:solidFill>
                <a:effectLst/>
                <a:latin typeface="-apple-system"/>
              </a:rPr>
              <a:t>© KSB Coesfeld</a:t>
            </a:r>
            <a:endParaRPr lang="de-DE" dirty="0">
              <a:solidFill>
                <a:schemeClr val="bg1"/>
              </a:solidFill>
            </a:endParaRPr>
          </a:p>
        </p:txBody>
      </p:sp>
      <p:pic>
        <p:nvPicPr>
          <p:cNvPr id="8" name="Grafik 7">
            <a:extLst>
              <a:ext uri="{FF2B5EF4-FFF2-40B4-BE49-F238E27FC236}">
                <a16:creationId xmlns:a16="http://schemas.microsoft.com/office/drawing/2014/main" id="{388A377F-15F1-A740-7CC4-046084B18BF6}"/>
              </a:ext>
            </a:extLst>
          </p:cNvPr>
          <p:cNvPicPr>
            <a:picLocks noChangeAspect="1"/>
          </p:cNvPicPr>
          <p:nvPr/>
        </p:nvPicPr>
        <p:blipFill>
          <a:blip r:embed="rId5"/>
          <a:stretch>
            <a:fillRect/>
          </a:stretch>
        </p:blipFill>
        <p:spPr>
          <a:xfrm>
            <a:off x="3499198" y="370992"/>
            <a:ext cx="4724400" cy="1076974"/>
          </a:xfrm>
          <a:prstGeom prst="rect">
            <a:avLst/>
          </a:prstGeom>
        </p:spPr>
      </p:pic>
    </p:spTree>
    <p:extLst>
      <p:ext uri="{BB962C8B-B14F-4D97-AF65-F5344CB8AC3E}">
        <p14:creationId xmlns:p14="http://schemas.microsoft.com/office/powerpoint/2010/main" val="2908704142"/>
      </p:ext>
    </p:extLst>
  </p:cSld>
  <p:clrMapOvr>
    <a:masterClrMapping/>
  </p:clrMapOvr>
  <p:transition spd="slow">
    <p:cover/>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E5539EC-8CB8-002F-68C6-6788402826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768"/>
            <a:ext cx="12202175" cy="1519356"/>
            <a:chOff x="-1" y="-29768"/>
            <a:chExt cx="12202175" cy="1519356"/>
          </a:xfrm>
        </p:grpSpPr>
        <p:sp>
          <p:nvSpPr>
            <p:cNvPr id="17" name="Rectangle 16">
              <a:extLst>
                <a:ext uri="{FF2B5EF4-FFF2-40B4-BE49-F238E27FC236}">
                  <a16:creationId xmlns:a16="http://schemas.microsoft.com/office/drawing/2014/main" id="{6C5D55A6-9EFD-CDA3-20CC-A99812CE1A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41412" y="-5371175"/>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5B6E73B-6DFD-AE6C-1628-DF8DC30085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917093" y="-1801610"/>
              <a:ext cx="1507122" cy="5063040"/>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0E00FC4-DDBC-F424-CF71-73AF7A284A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3100712" y="-3130481"/>
              <a:ext cx="1519356" cy="7720782"/>
            </a:xfrm>
            <a:prstGeom prst="rect">
              <a:avLst/>
            </a:prstGeom>
            <a:gradFill>
              <a:gsLst>
                <a:gs pos="29000">
                  <a:schemeClr val="accent5">
                    <a:lumMod val="60000"/>
                    <a:lumOff val="40000"/>
                    <a:alpha val="0"/>
                  </a:schemeClr>
                </a:gs>
                <a:gs pos="100000">
                  <a:schemeClr val="accent5">
                    <a:lumMod val="75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itel 6">
            <a:extLst>
              <a:ext uri="{FF2B5EF4-FFF2-40B4-BE49-F238E27FC236}">
                <a16:creationId xmlns:a16="http://schemas.microsoft.com/office/drawing/2014/main" id="{D77FC126-712F-B86D-7898-CE2AEEB014FD}"/>
              </a:ext>
            </a:extLst>
          </p:cNvPr>
          <p:cNvSpPr>
            <a:spLocks noGrp="1"/>
          </p:cNvSpPr>
          <p:nvPr>
            <p:ph type="title"/>
          </p:nvPr>
        </p:nvSpPr>
        <p:spPr>
          <a:xfrm>
            <a:off x="876691" y="301843"/>
            <a:ext cx="10477109" cy="1003532"/>
          </a:xfrm>
        </p:spPr>
        <p:txBody>
          <a:bodyPr anchor="ctr">
            <a:normAutofit/>
          </a:bodyPr>
          <a:lstStyle/>
          <a:p>
            <a:pPr algn="ctr"/>
            <a:r>
              <a:rPr lang="de-DE" sz="3200" noProof="0" dirty="0">
                <a:solidFill>
                  <a:srgbClr val="FFFFFF"/>
                </a:solidFill>
                <a:effectLst>
                  <a:outerShdw blurRad="38100" dist="38100" dir="2700000" algn="tl">
                    <a:srgbClr val="000000">
                      <a:alpha val="43137"/>
                    </a:srgbClr>
                  </a:outerShdw>
                </a:effectLst>
              </a:rPr>
              <a:t>beratene Vereine und Organisationen</a:t>
            </a:r>
            <a:endParaRPr lang="de-DE" sz="3200" noProof="0" dirty="0">
              <a:solidFill>
                <a:srgbClr val="FFFFFF"/>
              </a:solidFill>
            </a:endParaRPr>
          </a:p>
        </p:txBody>
      </p:sp>
      <p:graphicFrame>
        <p:nvGraphicFramePr>
          <p:cNvPr id="11" name="Inhaltsplatzhalter 10">
            <a:extLst>
              <a:ext uri="{FF2B5EF4-FFF2-40B4-BE49-F238E27FC236}">
                <a16:creationId xmlns:a16="http://schemas.microsoft.com/office/drawing/2014/main" id="{08EF5138-18CC-AC44-F267-64A7034A80EE}"/>
              </a:ext>
            </a:extLst>
          </p:cNvPr>
          <p:cNvGraphicFramePr>
            <a:graphicFrameLocks noGrp="1"/>
          </p:cNvGraphicFramePr>
          <p:nvPr>
            <p:ph idx="1"/>
            <p:extLst>
              <p:ext uri="{D42A27DB-BD31-4B8C-83A1-F6EECF244321}">
                <p14:modId xmlns:p14="http://schemas.microsoft.com/office/powerpoint/2010/main" val="3956676020"/>
              </p:ext>
            </p:extLst>
          </p:nvPr>
        </p:nvGraphicFramePr>
        <p:xfrm>
          <a:off x="876495" y="1530575"/>
          <a:ext cx="10439009" cy="379684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9142827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graphicEl>
                                              <a:chart seriesIdx="-4" categoryIdx="0" bldStep="category"/>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graphicEl>
                                              <a:chart seriesIdx="-4" categoryIdx="1" bldStep="category"/>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Sub>
          <a:bldChart bld="category"/>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D19F7815-3AA2-7679-26F4-A63338C8BD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68" y="4843169"/>
            <a:ext cx="12196668" cy="2016059"/>
            <a:chOff x="-4668" y="4843169"/>
            <a:chExt cx="12196668" cy="2016059"/>
          </a:xfrm>
        </p:grpSpPr>
        <p:sp>
          <p:nvSpPr>
            <p:cNvPr id="15" name="Rectangle 14">
              <a:extLst>
                <a:ext uri="{FF2B5EF4-FFF2-40B4-BE49-F238E27FC236}">
                  <a16:creationId xmlns:a16="http://schemas.microsoft.com/office/drawing/2014/main" id="{656154CE-3587-5C44-2A6B-1FE49B302C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4668" y="4843169"/>
              <a:ext cx="12196668" cy="2015947"/>
            </a:xfrm>
            <a:prstGeom prst="rect">
              <a:avLst/>
            </a:prstGeom>
            <a:gradFill>
              <a:gsLst>
                <a:gs pos="0">
                  <a:schemeClr val="accent5"/>
                </a:gs>
                <a:gs pos="100000">
                  <a:schemeClr val="accent2"/>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E7A46DB-98C4-E666-AEC5-DF8B5DD9E7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668" y="4844400"/>
              <a:ext cx="10565988" cy="2014828"/>
            </a:xfrm>
            <a:prstGeom prst="rect">
              <a:avLst/>
            </a:prstGeom>
            <a:gradFill flip="none" rotWithShape="1">
              <a:gsLst>
                <a:gs pos="3000">
                  <a:schemeClr val="accent2"/>
                </a:gs>
                <a:gs pos="40000">
                  <a:schemeClr val="accent2">
                    <a:alpha val="0"/>
                  </a:schemeClr>
                </a:gs>
              </a:gsLst>
              <a:lin ang="17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9F8962A-028A-2EBA-FBCF-F9B0334400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668" y="4843170"/>
              <a:ext cx="10309010" cy="2006799"/>
            </a:xfrm>
            <a:prstGeom prst="rect">
              <a:avLst/>
            </a:prstGeom>
            <a:gradFill>
              <a:gsLst>
                <a:gs pos="0">
                  <a:schemeClr val="accent5">
                    <a:alpha val="76000"/>
                  </a:schemeClr>
                </a:gs>
                <a:gs pos="67000">
                  <a:schemeClr val="accent2">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F139663-D7C2-5898-E610-2183584AC5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4105876" y="4851203"/>
              <a:ext cx="8086124" cy="2006797"/>
            </a:xfrm>
            <a:prstGeom prst="rect">
              <a:avLst/>
            </a:prstGeom>
            <a:gradFill flip="none" rotWithShape="1">
              <a:gsLst>
                <a:gs pos="0">
                  <a:schemeClr val="accent5">
                    <a:lumMod val="50000"/>
                    <a:alpha val="36000"/>
                  </a:schemeClr>
                </a:gs>
                <a:gs pos="45000">
                  <a:schemeClr val="accent5">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8" name="Titel 1">
            <a:extLst>
              <a:ext uri="{FF2B5EF4-FFF2-40B4-BE49-F238E27FC236}">
                <a16:creationId xmlns:a16="http://schemas.microsoft.com/office/drawing/2014/main" id="{EC3F9838-24CA-E961-6731-4BD5769A3760}"/>
              </a:ext>
            </a:extLst>
          </p:cNvPr>
          <p:cNvSpPr txBox="1">
            <a:spLocks/>
          </p:cNvSpPr>
          <p:nvPr/>
        </p:nvSpPr>
        <p:spPr>
          <a:xfrm>
            <a:off x="1611630" y="5167418"/>
            <a:ext cx="8949690" cy="7022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600" kern="1200" noProof="0" dirty="0" err="1">
                <a:solidFill>
                  <a:srgbClr val="FFFFFF"/>
                </a:solidFill>
                <a:effectLst>
                  <a:outerShdw blurRad="38100" dist="38100" dir="2700000" algn="tl">
                    <a:srgbClr val="000000">
                      <a:alpha val="43137"/>
                    </a:srgbClr>
                  </a:outerShdw>
                </a:effectLst>
                <a:latin typeface="+mj-lt"/>
                <a:ea typeface="+mj-ea"/>
                <a:cs typeface="+mj-cs"/>
              </a:rPr>
              <a:t>beratene</a:t>
            </a:r>
            <a:r>
              <a:rPr lang="en-US" sz="3600" kern="1200" noProof="0" dirty="0">
                <a:solidFill>
                  <a:srgbClr val="FFFFFF"/>
                </a:solidFill>
                <a:effectLst>
                  <a:outerShdw blurRad="38100" dist="38100" dir="2700000" algn="tl">
                    <a:srgbClr val="000000">
                      <a:alpha val="43137"/>
                    </a:srgbClr>
                  </a:outerShdw>
                </a:effectLst>
                <a:latin typeface="+mj-lt"/>
                <a:ea typeface="+mj-ea"/>
                <a:cs typeface="+mj-cs"/>
              </a:rPr>
              <a:t> </a:t>
            </a:r>
            <a:r>
              <a:rPr lang="en-US" sz="3600" kern="1200" noProof="0" dirty="0" err="1">
                <a:solidFill>
                  <a:srgbClr val="FFFFFF"/>
                </a:solidFill>
                <a:effectLst>
                  <a:outerShdw blurRad="38100" dist="38100" dir="2700000" algn="tl">
                    <a:srgbClr val="000000">
                      <a:alpha val="43137"/>
                    </a:srgbClr>
                  </a:outerShdw>
                </a:effectLst>
                <a:latin typeface="+mj-lt"/>
                <a:ea typeface="+mj-ea"/>
                <a:cs typeface="+mj-cs"/>
              </a:rPr>
              <a:t>Vereine</a:t>
            </a:r>
            <a:r>
              <a:rPr lang="en-US" sz="3600" kern="1200" noProof="0" dirty="0">
                <a:solidFill>
                  <a:srgbClr val="FFFFFF"/>
                </a:solidFill>
                <a:effectLst>
                  <a:outerShdw blurRad="38100" dist="38100" dir="2700000" algn="tl">
                    <a:srgbClr val="000000">
                      <a:alpha val="43137"/>
                    </a:srgbClr>
                  </a:outerShdw>
                </a:effectLst>
                <a:latin typeface="+mj-lt"/>
                <a:ea typeface="+mj-ea"/>
                <a:cs typeface="+mj-cs"/>
              </a:rPr>
              <a:t> und </a:t>
            </a:r>
            <a:r>
              <a:rPr lang="en-US" sz="3600" kern="1200" noProof="0" dirty="0" err="1">
                <a:solidFill>
                  <a:srgbClr val="FFFFFF"/>
                </a:solidFill>
                <a:effectLst>
                  <a:outerShdw blurRad="38100" dist="38100" dir="2700000" algn="tl">
                    <a:srgbClr val="000000">
                      <a:alpha val="43137"/>
                    </a:srgbClr>
                  </a:outerShdw>
                </a:effectLst>
                <a:latin typeface="+mj-lt"/>
                <a:ea typeface="+mj-ea"/>
                <a:cs typeface="+mj-cs"/>
              </a:rPr>
              <a:t>Organisationen</a:t>
            </a:r>
            <a:endParaRPr lang="en-US" sz="3600" kern="1200" noProof="0" dirty="0">
              <a:solidFill>
                <a:srgbClr val="FFFFFF"/>
              </a:solidFill>
              <a:effectLst>
                <a:outerShdw blurRad="38100" dist="38100" dir="2700000" algn="tl">
                  <a:srgbClr val="000000">
                    <a:alpha val="43137"/>
                  </a:srgbClr>
                </a:outerShdw>
              </a:effectLst>
              <a:latin typeface="+mj-lt"/>
              <a:ea typeface="+mj-ea"/>
              <a:cs typeface="+mj-cs"/>
            </a:endParaRPr>
          </a:p>
        </p:txBody>
      </p:sp>
      <p:sp>
        <p:nvSpPr>
          <p:cNvPr id="9" name="Textfeld 1">
            <a:extLst>
              <a:ext uri="{FF2B5EF4-FFF2-40B4-BE49-F238E27FC236}">
                <a16:creationId xmlns:a16="http://schemas.microsoft.com/office/drawing/2014/main" id="{50D11515-2FD9-B9C8-43F3-522277DE1D7D}"/>
              </a:ext>
            </a:extLst>
          </p:cNvPr>
          <p:cNvSpPr txBox="1"/>
          <p:nvPr/>
        </p:nvSpPr>
        <p:spPr>
          <a:xfrm>
            <a:off x="1603861" y="5891829"/>
            <a:ext cx="8949690" cy="504645"/>
          </a:xfrm>
          <a:prstGeom prst="rect">
            <a:avLst/>
          </a:prstGeom>
        </p:spPr>
        <p:style>
          <a:lnRef idx="0">
            <a:scrgbClr r="0" g="0" b="0"/>
          </a:lnRef>
          <a:fillRef idx="0">
            <a:scrgbClr r="0" g="0" b="0"/>
          </a:fillRef>
          <a:effectRef idx="0">
            <a:scrgbClr r="0" g="0" b="0"/>
          </a:effectRef>
          <a:fontRef idx="minor">
            <a:schemeClr val="dk1"/>
          </a:fontRef>
        </p:style>
        <p:txBody>
          <a:bodyPr vert="horz" lIns="91440" tIns="45720" rIns="91440" bIns="45720" rtlCol="0" anchor="t">
            <a:norm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lnSpc>
                <a:spcPct val="90000"/>
              </a:lnSpc>
              <a:spcBef>
                <a:spcPts val="1000"/>
              </a:spcBef>
            </a:pPr>
            <a:r>
              <a:rPr lang="en-US" sz="1800" kern="1200">
                <a:solidFill>
                  <a:srgbClr val="FFFFFF"/>
                </a:solidFill>
                <a:latin typeface="+mn-lt"/>
                <a:ea typeface="+mn-ea"/>
                <a:cs typeface="+mn-cs"/>
              </a:rPr>
              <a:t>Stand: 22.9.2025</a:t>
            </a:r>
          </a:p>
        </p:txBody>
      </p:sp>
      <p:graphicFrame>
        <p:nvGraphicFramePr>
          <p:cNvPr id="7" name="Diagramm 6">
            <a:extLst>
              <a:ext uri="{FF2B5EF4-FFF2-40B4-BE49-F238E27FC236}">
                <a16:creationId xmlns:a16="http://schemas.microsoft.com/office/drawing/2014/main" id="{F84F2A67-6751-15D0-A178-668E562108F5}"/>
              </a:ext>
            </a:extLst>
          </p:cNvPr>
          <p:cNvGraphicFramePr/>
          <p:nvPr>
            <p:extLst>
              <p:ext uri="{D42A27DB-BD31-4B8C-83A1-F6EECF244321}">
                <p14:modId xmlns:p14="http://schemas.microsoft.com/office/powerpoint/2010/main" val="2925494333"/>
              </p:ext>
            </p:extLst>
          </p:nvPr>
        </p:nvGraphicFramePr>
        <p:xfrm>
          <a:off x="1233214" y="461526"/>
          <a:ext cx="9690984" cy="389497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4734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graphicEl>
                                              <a:chart seriesIdx="-4" categoryIdx="0" bldStep="category"/>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graphicEl>
                                              <a:chart seriesIdx="-4" categoryIdx="1" bldStep="category"/>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graphicEl>
                                              <a:chart seriesIdx="-4" categoryIdx="2" bldStep="category"/>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Chart bld="category"/>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E3D3EC-863C-8787-726D-E93468A45F18}"/>
              </a:ext>
            </a:extLst>
          </p:cNvPr>
          <p:cNvSpPr>
            <a:spLocks noGrp="1"/>
          </p:cNvSpPr>
          <p:nvPr>
            <p:ph type="title"/>
          </p:nvPr>
        </p:nvSpPr>
        <p:spPr>
          <a:xfrm>
            <a:off x="1894130" y="271819"/>
            <a:ext cx="8403738" cy="794664"/>
          </a:xfrm>
        </p:spPr>
        <p:txBody>
          <a:bodyPr>
            <a:normAutofit fontScale="90000"/>
          </a:bodyPr>
          <a:lstStyle/>
          <a:p>
            <a:pPr algn="ctr"/>
            <a:r>
              <a:rPr lang="de-DE"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beratene Vereine und Organisationen</a:t>
            </a:r>
            <a:endParaRPr lang="de-DE" sz="25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8" name="Textfeld 1">
            <a:extLst>
              <a:ext uri="{FF2B5EF4-FFF2-40B4-BE49-F238E27FC236}">
                <a16:creationId xmlns:a16="http://schemas.microsoft.com/office/drawing/2014/main" id="{08D54DEF-C5F0-C082-D497-876E4507C47A}"/>
              </a:ext>
            </a:extLst>
          </p:cNvPr>
          <p:cNvSpPr txBox="1"/>
          <p:nvPr/>
        </p:nvSpPr>
        <p:spPr>
          <a:xfrm>
            <a:off x="637976" y="5075338"/>
            <a:ext cx="2055232" cy="266760"/>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de-DE" sz="1100" dirty="0"/>
              <a:t>Stand: </a:t>
            </a:r>
            <a:r>
              <a:rPr lang="de-DE" dirty="0"/>
              <a:t>22</a:t>
            </a:r>
            <a:r>
              <a:rPr lang="de-DE" sz="1100" dirty="0"/>
              <a:t>.9.2025</a:t>
            </a:r>
          </a:p>
        </p:txBody>
      </p:sp>
      <p:graphicFrame>
        <p:nvGraphicFramePr>
          <p:cNvPr id="4" name="Diagramm 3">
            <a:extLst>
              <a:ext uri="{FF2B5EF4-FFF2-40B4-BE49-F238E27FC236}">
                <a16:creationId xmlns:a16="http://schemas.microsoft.com/office/drawing/2014/main" id="{10D21736-02BD-3B7C-8883-F0D45285E6CA}"/>
              </a:ext>
            </a:extLst>
          </p:cNvPr>
          <p:cNvGraphicFramePr/>
          <p:nvPr>
            <p:extLst>
              <p:ext uri="{D42A27DB-BD31-4B8C-83A1-F6EECF244321}">
                <p14:modId xmlns:p14="http://schemas.microsoft.com/office/powerpoint/2010/main" val="1500672750"/>
              </p:ext>
            </p:extLst>
          </p:nvPr>
        </p:nvGraphicFramePr>
        <p:xfrm>
          <a:off x="604896" y="1066483"/>
          <a:ext cx="10982207" cy="364878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32950671"/>
      </p:ext>
    </p:extLst>
  </p:cSld>
  <p:clrMapOvr>
    <a:masterClrMapping/>
  </p:clrMapOvr>
  <p:transition spd="slow">
    <p:cove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7D2D9F-9AF6-93AA-A28F-004470087A59}"/>
              </a:ext>
            </a:extLst>
          </p:cNvPr>
          <p:cNvSpPr>
            <a:spLocks noGrp="1"/>
          </p:cNvSpPr>
          <p:nvPr>
            <p:ph type="title"/>
          </p:nvPr>
        </p:nvSpPr>
        <p:spPr>
          <a:xfrm>
            <a:off x="442223" y="261758"/>
            <a:ext cx="10515600" cy="1325563"/>
          </a:xfrm>
        </p:spPr>
        <p:txBody>
          <a:bodyPr>
            <a:normAutofit/>
          </a:bodyPr>
          <a:lstStyle/>
          <a:p>
            <a:pPr algn="ctr"/>
            <a:r>
              <a:rPr lang="de-DE" sz="3600" dirty="0">
                <a:latin typeface="Calibri" panose="020F0502020204030204" pitchFamily="34" charset="0"/>
                <a:ea typeface="Calibri" panose="020F0502020204030204" pitchFamily="34" charset="0"/>
                <a:cs typeface="Calibri" panose="020F0502020204030204" pitchFamily="34" charset="0"/>
              </a:rPr>
              <a:t>Thematische Anfragen (Mehrfachnennungen)</a:t>
            </a:r>
            <a:endParaRPr lang="de-DE" sz="2000" dirty="0">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3" name="Diagramm 2">
            <a:extLst>
              <a:ext uri="{FF2B5EF4-FFF2-40B4-BE49-F238E27FC236}">
                <a16:creationId xmlns:a16="http://schemas.microsoft.com/office/drawing/2014/main" id="{A21491A7-CEFA-84B4-7853-5A3B248EC57D}"/>
              </a:ext>
            </a:extLst>
          </p:cNvPr>
          <p:cNvGraphicFramePr/>
          <p:nvPr>
            <p:extLst>
              <p:ext uri="{D42A27DB-BD31-4B8C-83A1-F6EECF244321}">
                <p14:modId xmlns:p14="http://schemas.microsoft.com/office/powerpoint/2010/main" val="2133844919"/>
              </p:ext>
            </p:extLst>
          </p:nvPr>
        </p:nvGraphicFramePr>
        <p:xfrm>
          <a:off x="931333" y="1447800"/>
          <a:ext cx="10515600" cy="390313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1298036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chart seriesIdx="-4" categoryIdx="0" bldStep="category"/>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graphicEl>
                                              <a:chart seriesIdx="-4" categoryIdx="1" bldStep="category"/>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graphicEl>
                                              <a:chart seriesIdx="-4" categoryIdx="2" bldStep="category"/>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graphicEl>
                                              <a:chart seriesIdx="-4" categoryIdx="3" bldStep="category"/>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graphicEl>
                                              <a:chart seriesIdx="-4" categoryIdx="4" bldStep="category"/>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graphicEl>
                                              <a:chart seriesIdx="-4" categoryIdx="5" bldStep="category"/>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graphicEl>
                                              <a:chart seriesIdx="-4" categoryIdx="6" bldStep="category"/>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graphicEl>
                                              <a:chart seriesIdx="-4" categoryIdx="7" bldStep="category"/>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graphicEl>
                                              <a:chart seriesIdx="-4" categoryIdx="8" bldStep="category"/>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graphicEl>
                                              <a:chart seriesIdx="-4" categoryIdx="9" bldStep="category"/>
                                            </p:graphic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graphicEl>
                                              <a:chart seriesIdx="-4" categoryIdx="10" bldStep="category"/>
                                            </p:graphic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graphicEl>
                                              <a:chart seriesIdx="-4" categoryIdx="11" bldStep="category"/>
                                            </p:graphic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graphicEl>
                                              <a:chart seriesIdx="-4" categoryIdx="12" bldStep="category"/>
                                            </p:graphic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
                                            <p:graphicEl>
                                              <a:chart seriesIdx="-4" categoryIdx="13" bldStep="category"/>
                                            </p:graphic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
                                            <p:graphicEl>
                                              <a:chart seriesIdx="-4" categoryIdx="14" bldStep="category"/>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Chart bld="category"/>
        </p:bldSub>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057799-5947-BE92-22A8-8EB0DFC32F70}"/>
              </a:ext>
            </a:extLst>
          </p:cNvPr>
          <p:cNvSpPr>
            <a:spLocks noGrp="1"/>
          </p:cNvSpPr>
          <p:nvPr>
            <p:ph type="title"/>
          </p:nvPr>
        </p:nvSpPr>
        <p:spPr/>
        <p:txBody>
          <a:bodyPr>
            <a:normAutofit fontScale="90000"/>
          </a:bodyPr>
          <a:lstStyle/>
          <a:p>
            <a:r>
              <a:rPr lang="de-DE" sz="2800" dirty="0"/>
              <a:t>Einschätzung aus 2 Jahren digital.fit – </a:t>
            </a:r>
            <a:br>
              <a:rPr lang="de-DE" dirty="0"/>
            </a:br>
            <a:r>
              <a:rPr lang="de-DE" dirty="0"/>
              <a:t>Wie weit sind die Vereine mit der Digitalisierung?</a:t>
            </a:r>
          </a:p>
        </p:txBody>
      </p:sp>
      <p:graphicFrame>
        <p:nvGraphicFramePr>
          <p:cNvPr id="3" name="Diagramm 2">
            <a:extLst>
              <a:ext uri="{FF2B5EF4-FFF2-40B4-BE49-F238E27FC236}">
                <a16:creationId xmlns:a16="http://schemas.microsoft.com/office/drawing/2014/main" id="{505F23B8-1CFF-76DF-4B2A-DAAE2389F69D}"/>
              </a:ext>
            </a:extLst>
          </p:cNvPr>
          <p:cNvGraphicFramePr/>
          <p:nvPr>
            <p:extLst>
              <p:ext uri="{D42A27DB-BD31-4B8C-83A1-F6EECF244321}">
                <p14:modId xmlns:p14="http://schemas.microsoft.com/office/powerpoint/2010/main" val="4056982724"/>
              </p:ext>
            </p:extLst>
          </p:nvPr>
        </p:nvGraphicFramePr>
        <p:xfrm>
          <a:off x="999930" y="1690688"/>
          <a:ext cx="9544245" cy="31267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8447776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E212F834-F885-44D4-AE5C-C2702C20C88A}"/>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dgm id="{920641D1-11C1-46A9-A68D-ED60A826D5E2}"/>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graphicEl>
                                              <a:dgm id="{9C7D9A7C-4B09-4F9C-B475-EC7F7EDBB79C}"/>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graphicEl>
                                              <a:dgm id="{1211C8CC-F34F-4B7C-9DB6-111333EF8A2A}"/>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graphicEl>
                                              <a:dgm id="{99B04A7C-82AD-40ED-AA5C-C94370144EF1}"/>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graphicEl>
                                              <a:dgm id="{23BC8610-40D4-412A-A88D-77E9E487778F}"/>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Schwarze 3D-Fragezeichen mit einem gelben Fragezeichen">
            <a:extLst>
              <a:ext uri="{FF2B5EF4-FFF2-40B4-BE49-F238E27FC236}">
                <a16:creationId xmlns:a16="http://schemas.microsoft.com/office/drawing/2014/main" id="{A8644C91-BA63-9417-BB0E-6CCB9EE7474A}"/>
              </a:ext>
            </a:extLst>
          </p:cNvPr>
          <p:cNvPicPr>
            <a:picLocks noChangeAspect="1"/>
          </p:cNvPicPr>
          <p:nvPr/>
        </p:nvPicPr>
        <p:blipFill>
          <a:blip r:embed="rId2">
            <a:alphaModFix amt="50000"/>
          </a:blip>
          <a:srcRect l="28990" r="6122" b="1"/>
          <a:stretch>
            <a:fillRect/>
          </a:stretch>
        </p:blipFill>
        <p:spPr>
          <a:xfrm>
            <a:off x="20" y="1"/>
            <a:ext cx="12191980" cy="6857999"/>
          </a:xfrm>
          <a:prstGeom prst="rect">
            <a:avLst/>
          </a:prstGeom>
        </p:spPr>
      </p:pic>
      <p:sp>
        <p:nvSpPr>
          <p:cNvPr id="4" name="Titel 3">
            <a:extLst>
              <a:ext uri="{FF2B5EF4-FFF2-40B4-BE49-F238E27FC236}">
                <a16:creationId xmlns:a16="http://schemas.microsoft.com/office/drawing/2014/main" id="{4CDA5959-7377-E76A-55A7-206FB9AA7612}"/>
              </a:ext>
            </a:extLst>
          </p:cNvPr>
          <p:cNvSpPr>
            <a:spLocks noGrp="1"/>
          </p:cNvSpPr>
          <p:nvPr>
            <p:ph type="title"/>
          </p:nvPr>
        </p:nvSpPr>
        <p:spPr>
          <a:xfrm>
            <a:off x="838200" y="2895600"/>
            <a:ext cx="10515600" cy="727230"/>
          </a:xfrm>
        </p:spPr>
        <p:txBody>
          <a:bodyPr vert="horz" lIns="91440" tIns="45720" rIns="91440" bIns="45720" rtlCol="0" anchor="b">
            <a:normAutofit/>
          </a:bodyPr>
          <a:lstStyle/>
          <a:p>
            <a:pPr algn="ctr"/>
            <a:r>
              <a:rPr lang="de-DE" dirty="0">
                <a:solidFill>
                  <a:schemeClr val="bg1"/>
                </a:solidFill>
                <a:effectLst>
                  <a:outerShdw blurRad="38100" dist="38100" dir="2700000" algn="tl">
                    <a:srgbClr val="000000">
                      <a:alpha val="43137"/>
                    </a:srgbClr>
                  </a:outerShdw>
                </a:effectLst>
              </a:rPr>
              <a:t>Wie sind Ihre Erfahrungen?</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27856644"/>
      </p:ext>
    </p:extLst>
  </p:cSld>
  <p:clrMapOvr>
    <a:masterClrMapping/>
  </p:clrMapOvr>
  <p:transition spd="slow">
    <p:cover/>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3" descr="Hand, die sich zur Sonne streckt">
            <a:extLst>
              <a:ext uri="{FF2B5EF4-FFF2-40B4-BE49-F238E27FC236}">
                <a16:creationId xmlns:a16="http://schemas.microsoft.com/office/drawing/2014/main" id="{A1C2E275-50DD-F55D-9776-4BCAF772CD7C}"/>
              </a:ext>
            </a:extLst>
          </p:cNvPr>
          <p:cNvPicPr>
            <a:picLocks noChangeAspect="1"/>
          </p:cNvPicPr>
          <p:nvPr/>
        </p:nvPicPr>
        <p:blipFill>
          <a:blip r:embed="rId2"/>
          <a:srcRect r="1" b="15803"/>
          <a:stretch>
            <a:fillRect/>
          </a:stretch>
        </p:blipFill>
        <p:spPr>
          <a:xfrm>
            <a:off x="-10338" y="-73524"/>
            <a:ext cx="12195447" cy="6879745"/>
          </a:xfrm>
          <a:prstGeom prst="rect">
            <a:avLst/>
          </a:prstGeom>
        </p:spPr>
      </p:pic>
      <p:sp>
        <p:nvSpPr>
          <p:cNvPr id="15" name="Rectangle 7">
            <a:extLst>
              <a:ext uri="{FF2B5EF4-FFF2-40B4-BE49-F238E27FC236}">
                <a16:creationId xmlns:a16="http://schemas.microsoft.com/office/drawing/2014/main" id="{4D60F200-5EB0-B223-2439-C96C67F0F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589414" y="-733991"/>
            <a:ext cx="3020876" cy="12206596"/>
          </a:xfrm>
          <a:prstGeom prst="rect">
            <a:avLst/>
          </a:prstGeom>
          <a:gradFill flip="none" rotWithShape="1">
            <a:gsLst>
              <a:gs pos="21000">
                <a:srgbClr val="000000">
                  <a:alpha val="62000"/>
                </a:srgbClr>
              </a:gs>
              <a:gs pos="100000">
                <a:srgbClr val="000000">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9">
            <a:extLst>
              <a:ext uri="{FF2B5EF4-FFF2-40B4-BE49-F238E27FC236}">
                <a16:creationId xmlns:a16="http://schemas.microsoft.com/office/drawing/2014/main" id="{A6567EA8-C72D-4B9B-D23F-6B2E9F9C9F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446" y="0"/>
            <a:ext cx="2843402" cy="6879745"/>
          </a:xfrm>
          <a:prstGeom prst="rect">
            <a:avLst/>
          </a:prstGeom>
          <a:gradFill flip="none" rotWithShape="1">
            <a:gsLst>
              <a:gs pos="5000">
                <a:schemeClr val="accent2"/>
              </a:gs>
              <a:gs pos="49000">
                <a:schemeClr val="accent5">
                  <a:lumMod val="60000"/>
                  <a:lumOff val="40000"/>
                  <a:alpha val="0"/>
                </a:schemeClr>
              </a:gs>
            </a:gsLst>
            <a:lin ang="9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EFBFA78-9360-1E01-5448-6D5AE0A326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038704" y="21736"/>
            <a:ext cx="3152862" cy="6858008"/>
          </a:xfrm>
          <a:prstGeom prst="rect">
            <a:avLst/>
          </a:prstGeom>
          <a:gradFill flip="none" rotWithShape="1">
            <a:gsLst>
              <a:gs pos="5000">
                <a:schemeClr val="accent5">
                  <a:alpha val="48000"/>
                </a:schemeClr>
              </a:gs>
              <a:gs pos="42000">
                <a:schemeClr val="accent5">
                  <a:alpha val="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740453C-744F-DB3A-47EC-15EACE1DC1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447" y="5288433"/>
            <a:ext cx="12199706" cy="1591311"/>
          </a:xfrm>
          <a:prstGeom prst="rect">
            <a:avLst/>
          </a:prstGeom>
          <a:gradFill flip="none" rotWithShape="1">
            <a:gsLst>
              <a:gs pos="0">
                <a:schemeClr val="accent2"/>
              </a:gs>
              <a:gs pos="49000">
                <a:schemeClr val="accent2">
                  <a:alpha val="0"/>
                </a:schemeClr>
              </a:gs>
            </a:gsLst>
            <a:lin ang="588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6" name="Rectangle 15">
            <a:extLst>
              <a:ext uri="{FF2B5EF4-FFF2-40B4-BE49-F238E27FC236}">
                <a16:creationId xmlns:a16="http://schemas.microsoft.com/office/drawing/2014/main" id="{B6924B03-77BD-EAE3-2854-43363FF8E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84596" y="2224929"/>
            <a:ext cx="3866773" cy="5442859"/>
          </a:xfrm>
          <a:prstGeom prst="rect">
            <a:avLst/>
          </a:prstGeom>
          <a:gradFill flip="none" rotWithShape="1">
            <a:gsLst>
              <a:gs pos="0">
                <a:schemeClr val="accent5"/>
              </a:gs>
              <a:gs pos="54000">
                <a:schemeClr val="accent5">
                  <a:lumMod val="60000"/>
                  <a:lumOff val="40000"/>
                  <a:alpha val="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037AB2F-A21B-557E-7076-44119CA3271A}"/>
              </a:ext>
            </a:extLst>
          </p:cNvPr>
          <p:cNvSpPr>
            <a:spLocks noGrp="1"/>
          </p:cNvSpPr>
          <p:nvPr>
            <p:ph type="title"/>
          </p:nvPr>
        </p:nvSpPr>
        <p:spPr>
          <a:xfrm>
            <a:off x="2123492" y="2071396"/>
            <a:ext cx="7927785" cy="1518397"/>
          </a:xfrm>
        </p:spPr>
        <p:txBody>
          <a:bodyPr vert="horz" lIns="91440" tIns="45720" rIns="91440" bIns="45720" rtlCol="0" anchor="b">
            <a:noAutofit/>
          </a:bodyPr>
          <a:lstStyle/>
          <a:p>
            <a:pPr algn="ctr"/>
            <a:r>
              <a:rPr lang="de-DE" sz="4000" dirty="0">
                <a:solidFill>
                  <a:srgbClr val="FFFFFF"/>
                </a:solidFill>
                <a:effectLst>
                  <a:outerShdw blurRad="38100" dist="38100" dir="2700000" algn="tl">
                    <a:srgbClr val="000000">
                      <a:alpha val="43137"/>
                    </a:srgbClr>
                  </a:outerShdw>
                </a:effectLst>
              </a:rPr>
              <a:t>Mythen zur Digitalisierung im Verein/ in der gemeinnützigen Organisation</a:t>
            </a:r>
            <a:endParaRPr lang="en-US" sz="4000" dirty="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6603459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Inhaltsplatzhalter 10">
            <a:extLst>
              <a:ext uri="{FF2B5EF4-FFF2-40B4-BE49-F238E27FC236}">
                <a16:creationId xmlns:a16="http://schemas.microsoft.com/office/drawing/2014/main" id="{695ED0D6-2D04-54C8-8170-068EF273BF58}"/>
              </a:ext>
            </a:extLst>
          </p:cNvPr>
          <p:cNvGraphicFramePr>
            <a:graphicFrameLocks/>
          </p:cNvGraphicFramePr>
          <p:nvPr>
            <p:extLst>
              <p:ext uri="{D42A27DB-BD31-4B8C-83A1-F6EECF244321}">
                <p14:modId xmlns:p14="http://schemas.microsoft.com/office/powerpoint/2010/main" val="3471172188"/>
              </p:ext>
            </p:extLst>
          </p:nvPr>
        </p:nvGraphicFramePr>
        <p:xfrm>
          <a:off x="632085" y="190473"/>
          <a:ext cx="10927829" cy="5230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1283719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A413A766-7BD8-4914-95FF-FACE88FB1491}"/>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graphicEl>
                                              <a:dgm id="{D4231145-8C28-498A-9DF9-E8B15DA3E977}"/>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9A5E4-C86A-88C2-4BFC-9FD82661AEA6}"/>
            </a:ext>
          </a:extLst>
        </p:cNvPr>
        <p:cNvGrpSpPr/>
        <p:nvPr/>
      </p:nvGrpSpPr>
      <p:grpSpPr>
        <a:xfrm>
          <a:off x="0" y="0"/>
          <a:ext cx="0" cy="0"/>
          <a:chOff x="0" y="0"/>
          <a:chExt cx="0" cy="0"/>
        </a:xfrm>
      </p:grpSpPr>
      <p:graphicFrame>
        <p:nvGraphicFramePr>
          <p:cNvPr id="6" name="Inhaltsplatzhalter 10">
            <a:extLst>
              <a:ext uri="{FF2B5EF4-FFF2-40B4-BE49-F238E27FC236}">
                <a16:creationId xmlns:a16="http://schemas.microsoft.com/office/drawing/2014/main" id="{77D742B4-0B23-E3EA-326C-93A32C4C964E}"/>
              </a:ext>
            </a:extLst>
          </p:cNvPr>
          <p:cNvGraphicFramePr>
            <a:graphicFrameLocks/>
          </p:cNvGraphicFramePr>
          <p:nvPr>
            <p:extLst>
              <p:ext uri="{D42A27DB-BD31-4B8C-83A1-F6EECF244321}">
                <p14:modId xmlns:p14="http://schemas.microsoft.com/office/powerpoint/2010/main" val="2801203341"/>
              </p:ext>
            </p:extLst>
          </p:nvPr>
        </p:nvGraphicFramePr>
        <p:xfrm>
          <a:off x="632085" y="190473"/>
          <a:ext cx="10927829" cy="5230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677474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A413A766-7BD8-4914-95FF-FACE88FB1491}"/>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graphicEl>
                                              <a:dgm id="{D4231145-8C28-498A-9DF9-E8B15DA3E977}"/>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34FB40-AF18-398B-871E-512B727DD729}"/>
              </a:ext>
            </a:extLst>
          </p:cNvPr>
          <p:cNvSpPr>
            <a:spLocks noGrp="1"/>
          </p:cNvSpPr>
          <p:nvPr>
            <p:ph type="title"/>
          </p:nvPr>
        </p:nvSpPr>
        <p:spPr>
          <a:xfrm>
            <a:off x="838200" y="263526"/>
            <a:ext cx="10515600" cy="734002"/>
          </a:xfrm>
        </p:spPr>
        <p:txBody>
          <a:bodyPr/>
          <a:lstStyle/>
          <a:p>
            <a:pPr algn="ctr"/>
            <a:r>
              <a:rPr lang="de-DE" dirty="0">
                <a:effectLst>
                  <a:outerShdw blurRad="38100" dist="38100" dir="2700000" algn="tl">
                    <a:srgbClr val="000000">
                      <a:alpha val="43137"/>
                    </a:srgbClr>
                  </a:outerShdw>
                </a:effectLst>
              </a:rPr>
              <a:t>HINWEIS</a:t>
            </a:r>
            <a:endParaRPr lang="de-DE" dirty="0"/>
          </a:p>
        </p:txBody>
      </p:sp>
      <p:sp>
        <p:nvSpPr>
          <p:cNvPr id="3" name="Inhaltsplatzhalter 2">
            <a:extLst>
              <a:ext uri="{FF2B5EF4-FFF2-40B4-BE49-F238E27FC236}">
                <a16:creationId xmlns:a16="http://schemas.microsoft.com/office/drawing/2014/main" id="{770BC68E-554B-B5E8-E088-7D62743082D3}"/>
              </a:ext>
            </a:extLst>
          </p:cNvPr>
          <p:cNvSpPr>
            <a:spLocks noGrp="1"/>
          </p:cNvSpPr>
          <p:nvPr>
            <p:ph idx="1"/>
          </p:nvPr>
        </p:nvSpPr>
        <p:spPr>
          <a:xfrm>
            <a:off x="838200" y="1209964"/>
            <a:ext cx="10515600" cy="4086655"/>
          </a:xfrm>
        </p:spPr>
        <p:txBody>
          <a:bodyPr>
            <a:normAutofit fontScale="32500" lnSpcReduction="20000"/>
          </a:bodyPr>
          <a:lstStyle/>
          <a:p>
            <a:pPr marL="0" indent="0">
              <a:buNone/>
            </a:pPr>
            <a:r>
              <a:rPr lang="de-DE" sz="5000" dirty="0"/>
              <a:t>Auf dem USB-Stick sind:</a:t>
            </a:r>
          </a:p>
          <a:p>
            <a:pPr>
              <a:buFontTx/>
              <a:buChar char="-"/>
            </a:pPr>
            <a:r>
              <a:rPr lang="de-DE" sz="5000" dirty="0"/>
              <a:t> Präsentation</a:t>
            </a:r>
          </a:p>
          <a:p>
            <a:pPr>
              <a:buFontTx/>
              <a:buChar char="-"/>
            </a:pPr>
            <a:r>
              <a:rPr lang="de-DE" sz="5000" dirty="0"/>
              <a:t> Plakat Digitalisierungsstrategie und Mitmach-Plakate</a:t>
            </a:r>
          </a:p>
          <a:p>
            <a:pPr>
              <a:buFontTx/>
              <a:buChar char="-"/>
            </a:pPr>
            <a:r>
              <a:rPr lang="de-DE" sz="5000" dirty="0"/>
              <a:t> Präsentation Beratungsleitfaden (Muster)</a:t>
            </a:r>
          </a:p>
          <a:p>
            <a:pPr>
              <a:buFontTx/>
              <a:buChar char="-"/>
            </a:pPr>
            <a:r>
              <a:rPr lang="de-DE" sz="5000" dirty="0"/>
              <a:t>Ablauf Beratungen</a:t>
            </a:r>
          </a:p>
          <a:p>
            <a:pPr>
              <a:buFontTx/>
              <a:buChar char="-"/>
            </a:pPr>
            <a:r>
              <a:rPr lang="de-DE" sz="5000" dirty="0"/>
              <a:t>Individueller Beratungsleitfaden (Muster)</a:t>
            </a:r>
          </a:p>
          <a:p>
            <a:pPr>
              <a:buFontTx/>
              <a:buChar char="-"/>
            </a:pPr>
            <a:r>
              <a:rPr lang="de-DE" sz="5000" dirty="0"/>
              <a:t>Selbstcheck-Fragebogen</a:t>
            </a:r>
          </a:p>
          <a:p>
            <a:pPr>
              <a:buFontTx/>
              <a:buChar char="-"/>
            </a:pPr>
            <a:r>
              <a:rPr lang="de-DE" sz="5000" dirty="0"/>
              <a:t>Checkliste Auswahl der passenden Software </a:t>
            </a:r>
          </a:p>
          <a:p>
            <a:pPr>
              <a:buFontTx/>
              <a:buChar char="-"/>
            </a:pPr>
            <a:r>
              <a:rPr lang="de-DE" sz="5000" dirty="0"/>
              <a:t>Anleitungen und Leitfäden</a:t>
            </a:r>
          </a:p>
          <a:p>
            <a:pPr>
              <a:buFontTx/>
              <a:buChar char="-"/>
            </a:pPr>
            <a:endParaRPr lang="de-DE" sz="5000" dirty="0"/>
          </a:p>
          <a:p>
            <a:pPr>
              <a:buFontTx/>
              <a:buChar char="-"/>
            </a:pPr>
            <a:endParaRPr lang="de-DE" sz="5000" dirty="0"/>
          </a:p>
          <a:p>
            <a:pPr marL="0" indent="0">
              <a:buNone/>
            </a:pPr>
            <a:r>
              <a:rPr lang="de-DE" sz="5000" dirty="0"/>
              <a:t>Alle weiteren Materialien werden im Laufe der nächsten Woche verschickt sowie im Hilfecenter auf die Homepage gesetzt. </a:t>
            </a:r>
          </a:p>
        </p:txBody>
      </p:sp>
    </p:spTree>
    <p:extLst>
      <p:ext uri="{BB962C8B-B14F-4D97-AF65-F5344CB8AC3E}">
        <p14:creationId xmlns:p14="http://schemas.microsoft.com/office/powerpoint/2010/main" val="132933536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AE0AA-8E46-C7D2-2CC5-A69580E11516}"/>
            </a:ext>
          </a:extLst>
        </p:cNvPr>
        <p:cNvGrpSpPr/>
        <p:nvPr/>
      </p:nvGrpSpPr>
      <p:grpSpPr>
        <a:xfrm>
          <a:off x="0" y="0"/>
          <a:ext cx="0" cy="0"/>
          <a:chOff x="0" y="0"/>
          <a:chExt cx="0" cy="0"/>
        </a:xfrm>
      </p:grpSpPr>
      <p:graphicFrame>
        <p:nvGraphicFramePr>
          <p:cNvPr id="6" name="Inhaltsplatzhalter 10">
            <a:extLst>
              <a:ext uri="{FF2B5EF4-FFF2-40B4-BE49-F238E27FC236}">
                <a16:creationId xmlns:a16="http://schemas.microsoft.com/office/drawing/2014/main" id="{6FD5D2CF-2EF2-48B6-303A-8143F6CA7094}"/>
              </a:ext>
            </a:extLst>
          </p:cNvPr>
          <p:cNvGraphicFramePr>
            <a:graphicFrameLocks/>
          </p:cNvGraphicFramePr>
          <p:nvPr>
            <p:extLst>
              <p:ext uri="{D42A27DB-BD31-4B8C-83A1-F6EECF244321}">
                <p14:modId xmlns:p14="http://schemas.microsoft.com/office/powerpoint/2010/main" val="2231133334"/>
              </p:ext>
            </p:extLst>
          </p:nvPr>
        </p:nvGraphicFramePr>
        <p:xfrm>
          <a:off x="632085" y="209523"/>
          <a:ext cx="10927829" cy="5230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1311073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A413A766-7BD8-4914-95FF-FACE88FB1491}"/>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graphicEl>
                                              <a:dgm id="{D4231145-8C28-498A-9DF9-E8B15DA3E977}"/>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A1FEC6-CEDF-6446-4B3B-B0C2432E4640}"/>
            </a:ext>
          </a:extLst>
        </p:cNvPr>
        <p:cNvGrpSpPr/>
        <p:nvPr/>
      </p:nvGrpSpPr>
      <p:grpSpPr>
        <a:xfrm>
          <a:off x="0" y="0"/>
          <a:ext cx="0" cy="0"/>
          <a:chOff x="0" y="0"/>
          <a:chExt cx="0" cy="0"/>
        </a:xfrm>
      </p:grpSpPr>
      <p:graphicFrame>
        <p:nvGraphicFramePr>
          <p:cNvPr id="6" name="Inhaltsplatzhalter 10">
            <a:extLst>
              <a:ext uri="{FF2B5EF4-FFF2-40B4-BE49-F238E27FC236}">
                <a16:creationId xmlns:a16="http://schemas.microsoft.com/office/drawing/2014/main" id="{718DE1C5-59E9-2F91-C022-011159CE3422}"/>
              </a:ext>
            </a:extLst>
          </p:cNvPr>
          <p:cNvGraphicFramePr>
            <a:graphicFrameLocks/>
          </p:cNvGraphicFramePr>
          <p:nvPr>
            <p:extLst>
              <p:ext uri="{D42A27DB-BD31-4B8C-83A1-F6EECF244321}">
                <p14:modId xmlns:p14="http://schemas.microsoft.com/office/powerpoint/2010/main" val="1117108388"/>
              </p:ext>
            </p:extLst>
          </p:nvPr>
        </p:nvGraphicFramePr>
        <p:xfrm>
          <a:off x="632085" y="209523"/>
          <a:ext cx="10927829" cy="5230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008762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A413A766-7BD8-4914-95FF-FACE88FB1491}"/>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graphicEl>
                                              <a:dgm id="{D4231145-8C28-498A-9DF9-E8B15DA3E977}"/>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9DE572-532A-8D9B-6894-B383F12ADB12}"/>
            </a:ext>
          </a:extLst>
        </p:cNvPr>
        <p:cNvGrpSpPr/>
        <p:nvPr/>
      </p:nvGrpSpPr>
      <p:grpSpPr>
        <a:xfrm>
          <a:off x="0" y="0"/>
          <a:ext cx="0" cy="0"/>
          <a:chOff x="0" y="0"/>
          <a:chExt cx="0" cy="0"/>
        </a:xfrm>
      </p:grpSpPr>
      <p:graphicFrame>
        <p:nvGraphicFramePr>
          <p:cNvPr id="6" name="Inhaltsplatzhalter 10">
            <a:extLst>
              <a:ext uri="{FF2B5EF4-FFF2-40B4-BE49-F238E27FC236}">
                <a16:creationId xmlns:a16="http://schemas.microsoft.com/office/drawing/2014/main" id="{8FC0B76D-517C-3C88-C418-B60496E47D64}"/>
              </a:ext>
            </a:extLst>
          </p:cNvPr>
          <p:cNvGraphicFramePr>
            <a:graphicFrameLocks/>
          </p:cNvGraphicFramePr>
          <p:nvPr>
            <p:extLst>
              <p:ext uri="{D42A27DB-BD31-4B8C-83A1-F6EECF244321}">
                <p14:modId xmlns:p14="http://schemas.microsoft.com/office/powerpoint/2010/main" val="1714969956"/>
              </p:ext>
            </p:extLst>
          </p:nvPr>
        </p:nvGraphicFramePr>
        <p:xfrm>
          <a:off x="632085" y="190473"/>
          <a:ext cx="10927829" cy="5230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0159130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A413A766-7BD8-4914-95FF-FACE88FB1491}"/>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graphicEl>
                                              <a:dgm id="{D4231145-8C28-498A-9DF9-E8B15DA3E977}"/>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F87E6D-1ABA-94A6-1CC2-DD20E84304F2}"/>
            </a:ext>
          </a:extLst>
        </p:cNvPr>
        <p:cNvGrpSpPr/>
        <p:nvPr/>
      </p:nvGrpSpPr>
      <p:grpSpPr>
        <a:xfrm>
          <a:off x="0" y="0"/>
          <a:ext cx="0" cy="0"/>
          <a:chOff x="0" y="0"/>
          <a:chExt cx="0" cy="0"/>
        </a:xfrm>
      </p:grpSpPr>
      <p:graphicFrame>
        <p:nvGraphicFramePr>
          <p:cNvPr id="6" name="Inhaltsplatzhalter 10">
            <a:extLst>
              <a:ext uri="{FF2B5EF4-FFF2-40B4-BE49-F238E27FC236}">
                <a16:creationId xmlns:a16="http://schemas.microsoft.com/office/drawing/2014/main" id="{73FB0F3B-94B6-4183-6EDA-6208C5E3747E}"/>
              </a:ext>
            </a:extLst>
          </p:cNvPr>
          <p:cNvGraphicFramePr>
            <a:graphicFrameLocks/>
          </p:cNvGraphicFramePr>
          <p:nvPr>
            <p:extLst>
              <p:ext uri="{D42A27DB-BD31-4B8C-83A1-F6EECF244321}">
                <p14:modId xmlns:p14="http://schemas.microsoft.com/office/powerpoint/2010/main" val="3134621117"/>
              </p:ext>
            </p:extLst>
          </p:nvPr>
        </p:nvGraphicFramePr>
        <p:xfrm>
          <a:off x="632085" y="190473"/>
          <a:ext cx="10927829" cy="5230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2007224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A413A766-7BD8-4914-95FF-FACE88FB1491}"/>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graphicEl>
                                              <a:dgm id="{D4231145-8C28-498A-9DF9-E8B15DA3E977}"/>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3C677D-3AD4-6B84-5E67-98EE0918E380}"/>
            </a:ext>
          </a:extLst>
        </p:cNvPr>
        <p:cNvGrpSpPr/>
        <p:nvPr/>
      </p:nvGrpSpPr>
      <p:grpSpPr>
        <a:xfrm>
          <a:off x="0" y="0"/>
          <a:ext cx="0" cy="0"/>
          <a:chOff x="0" y="0"/>
          <a:chExt cx="0" cy="0"/>
        </a:xfrm>
      </p:grpSpPr>
      <p:graphicFrame>
        <p:nvGraphicFramePr>
          <p:cNvPr id="6" name="Inhaltsplatzhalter 10">
            <a:extLst>
              <a:ext uri="{FF2B5EF4-FFF2-40B4-BE49-F238E27FC236}">
                <a16:creationId xmlns:a16="http://schemas.microsoft.com/office/drawing/2014/main" id="{BF0BDA8F-B4C5-94D6-0442-65C527C615EE}"/>
              </a:ext>
            </a:extLst>
          </p:cNvPr>
          <p:cNvGraphicFramePr>
            <a:graphicFrameLocks/>
          </p:cNvGraphicFramePr>
          <p:nvPr>
            <p:extLst>
              <p:ext uri="{D42A27DB-BD31-4B8C-83A1-F6EECF244321}">
                <p14:modId xmlns:p14="http://schemas.microsoft.com/office/powerpoint/2010/main" val="800466013"/>
              </p:ext>
            </p:extLst>
          </p:nvPr>
        </p:nvGraphicFramePr>
        <p:xfrm>
          <a:off x="632085" y="190473"/>
          <a:ext cx="10927829" cy="5230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7849015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A413A766-7BD8-4914-95FF-FACE88FB1491}"/>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graphicEl>
                                              <a:dgm id="{D4231145-8C28-498A-9DF9-E8B15DA3E977}"/>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B15AA0-1341-4C93-44DF-3B9A5CA7EC18}"/>
            </a:ext>
          </a:extLst>
        </p:cNvPr>
        <p:cNvGrpSpPr/>
        <p:nvPr/>
      </p:nvGrpSpPr>
      <p:grpSpPr>
        <a:xfrm>
          <a:off x="0" y="0"/>
          <a:ext cx="0" cy="0"/>
          <a:chOff x="0" y="0"/>
          <a:chExt cx="0" cy="0"/>
        </a:xfrm>
      </p:grpSpPr>
      <p:graphicFrame>
        <p:nvGraphicFramePr>
          <p:cNvPr id="6" name="Inhaltsplatzhalter 10">
            <a:extLst>
              <a:ext uri="{FF2B5EF4-FFF2-40B4-BE49-F238E27FC236}">
                <a16:creationId xmlns:a16="http://schemas.microsoft.com/office/drawing/2014/main" id="{7C93B40B-C01A-861D-0113-26C7A86A778E}"/>
              </a:ext>
            </a:extLst>
          </p:cNvPr>
          <p:cNvGraphicFramePr>
            <a:graphicFrameLocks/>
          </p:cNvGraphicFramePr>
          <p:nvPr>
            <p:extLst>
              <p:ext uri="{D42A27DB-BD31-4B8C-83A1-F6EECF244321}">
                <p14:modId xmlns:p14="http://schemas.microsoft.com/office/powerpoint/2010/main" val="1359795107"/>
              </p:ext>
            </p:extLst>
          </p:nvPr>
        </p:nvGraphicFramePr>
        <p:xfrm>
          <a:off x="632085" y="190473"/>
          <a:ext cx="10927829" cy="5230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4340523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A413A766-7BD8-4914-95FF-FACE88FB1491}"/>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graphicEl>
                                              <a:dgm id="{D4231145-8C28-498A-9DF9-E8B15DA3E977}"/>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C32318-A1DA-C3D6-C174-385F4C1DA23F}"/>
              </a:ext>
            </a:extLst>
          </p:cNvPr>
          <p:cNvSpPr>
            <a:spLocks noGrp="1"/>
          </p:cNvSpPr>
          <p:nvPr>
            <p:ph type="title"/>
          </p:nvPr>
        </p:nvSpPr>
        <p:spPr/>
        <p:txBody>
          <a:bodyPr/>
          <a:lstStyle/>
          <a:p>
            <a:pPr algn="ctr"/>
            <a:r>
              <a:rPr lang="de-DE"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Fazit</a:t>
            </a:r>
          </a:p>
        </p:txBody>
      </p:sp>
      <p:graphicFrame>
        <p:nvGraphicFramePr>
          <p:cNvPr id="3" name="Inhaltsplatzhalter 2">
            <a:extLst>
              <a:ext uri="{FF2B5EF4-FFF2-40B4-BE49-F238E27FC236}">
                <a16:creationId xmlns:a16="http://schemas.microsoft.com/office/drawing/2014/main" id="{B6F837E3-8042-132B-043F-2652B1F909FA}"/>
              </a:ext>
            </a:extLst>
          </p:cNvPr>
          <p:cNvGraphicFramePr>
            <a:graphicFrameLocks/>
          </p:cNvGraphicFramePr>
          <p:nvPr>
            <p:extLst>
              <p:ext uri="{D42A27DB-BD31-4B8C-83A1-F6EECF244321}">
                <p14:modId xmlns:p14="http://schemas.microsoft.com/office/powerpoint/2010/main" val="2554363381"/>
              </p:ext>
            </p:extLst>
          </p:nvPr>
        </p:nvGraphicFramePr>
        <p:xfrm>
          <a:off x="838200" y="1476833"/>
          <a:ext cx="10119360" cy="35661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29966868"/>
      </p:ext>
    </p:extLst>
  </p:cSld>
  <p:clrMapOvr>
    <a:masterClrMapping/>
  </p:clrMapOvr>
  <p:transition spd="slow">
    <p:cover/>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8" name="Rectangle 81">
            <a:extLst>
              <a:ext uri="{FF2B5EF4-FFF2-40B4-BE49-F238E27FC236}">
                <a16:creationId xmlns:a16="http://schemas.microsoft.com/office/drawing/2014/main" id="{B7BD7FCF-A254-4A97-A15C-319B676226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reeform: Shape 83">
            <a:extLst>
              <a:ext uri="{FF2B5EF4-FFF2-40B4-BE49-F238E27FC236}">
                <a16:creationId xmlns:a16="http://schemas.microsoft.com/office/drawing/2014/main" id="{52FFAF72-6204-4676-9C6F-9A4CC4D91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0EBA3025-D3C1-3584-6907-8130908AD18A}"/>
              </a:ext>
            </a:extLst>
          </p:cNvPr>
          <p:cNvSpPr>
            <a:spLocks noGrp="1"/>
          </p:cNvSpPr>
          <p:nvPr>
            <p:ph type="title"/>
          </p:nvPr>
        </p:nvSpPr>
        <p:spPr>
          <a:xfrm>
            <a:off x="410202" y="3007061"/>
            <a:ext cx="4620584" cy="843877"/>
          </a:xfrm>
        </p:spPr>
        <p:txBody>
          <a:bodyPr vert="horz" lIns="91440" tIns="45720" rIns="91440" bIns="45720" rtlCol="0" anchor="b">
            <a:normAutofit fontScale="90000"/>
          </a:bodyPr>
          <a:lstStyle/>
          <a:p>
            <a:pPr algn="ctr"/>
            <a:r>
              <a:rPr lang="en-US" sz="6000" kern="1200"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Best-Practice</a:t>
            </a:r>
            <a:endParaRPr lang="en-US" sz="5400" kern="1200"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60" name="Grafik 59" descr="Ausgezeichnet mit einfarbiger Füllung">
            <a:extLst>
              <a:ext uri="{FF2B5EF4-FFF2-40B4-BE49-F238E27FC236}">
                <a16:creationId xmlns:a16="http://schemas.microsoft.com/office/drawing/2014/main" id="{9B551830-88AA-03C3-7B1D-9E4F54E7D1EF}"/>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6606253" y="957860"/>
            <a:ext cx="4942280" cy="4942280"/>
          </a:xfrm>
          <a:prstGeom prst="rect">
            <a:avLst/>
          </a:prstGeom>
        </p:spPr>
      </p:pic>
    </p:spTree>
    <p:extLst>
      <p:ext uri="{BB962C8B-B14F-4D97-AF65-F5344CB8AC3E}">
        <p14:creationId xmlns:p14="http://schemas.microsoft.com/office/powerpoint/2010/main" val="276175661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Ein Bild, das Text, Screenshot, Onlinewerbung, Grafikdesign enthält.&#10;&#10;KI-generierte Inhalte können fehlerhaft sein.">
            <a:extLst>
              <a:ext uri="{FF2B5EF4-FFF2-40B4-BE49-F238E27FC236}">
                <a16:creationId xmlns:a16="http://schemas.microsoft.com/office/drawing/2014/main" id="{C76E7B8B-8BB3-371C-95A5-4AC2CF1FE598}"/>
              </a:ext>
            </a:extLst>
          </p:cNvPr>
          <p:cNvPicPr>
            <a:picLocks noChangeAspect="1"/>
          </p:cNvPicPr>
          <p:nvPr/>
        </p:nvPicPr>
        <p:blipFill>
          <a:blip r:embed="rId3">
            <a:extLst>
              <a:ext uri="{28A0092B-C50C-407E-A947-70E740481C1C}">
                <a14:useLocalDpi xmlns:a14="http://schemas.microsoft.com/office/drawing/2010/main" val="0"/>
              </a:ext>
            </a:extLst>
          </a:blip>
          <a:srcRect b="7450"/>
          <a:stretch>
            <a:fillRect/>
          </a:stretch>
        </p:blipFill>
        <p:spPr>
          <a:xfrm>
            <a:off x="251716" y="89141"/>
            <a:ext cx="11688568" cy="5341275"/>
          </a:xfrm>
          <a:prstGeom prst="rect">
            <a:avLst/>
          </a:prstGeom>
        </p:spPr>
      </p:pic>
      <p:sp>
        <p:nvSpPr>
          <p:cNvPr id="3" name="Rechteck: abgerundete Ecken 2">
            <a:extLst>
              <a:ext uri="{FF2B5EF4-FFF2-40B4-BE49-F238E27FC236}">
                <a16:creationId xmlns:a16="http://schemas.microsoft.com/office/drawing/2014/main" id="{BD8BF1DD-27A9-F343-E306-88C2A7BEC428}"/>
              </a:ext>
            </a:extLst>
          </p:cNvPr>
          <p:cNvSpPr/>
          <p:nvPr/>
        </p:nvSpPr>
        <p:spPr>
          <a:xfrm rot="20524287">
            <a:off x="87462" y="530071"/>
            <a:ext cx="3072988" cy="1061942"/>
          </a:xfrm>
          <a:prstGeom prst="roundRect">
            <a:avLst>
              <a:gd name="adj" fmla="val 41240"/>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de-DE" sz="2400" b="1" dirty="0"/>
              <a:t>Homepage-Aufbau</a:t>
            </a:r>
            <a:endParaRPr lang="de-DE" sz="3200" b="1" dirty="0"/>
          </a:p>
        </p:txBody>
      </p:sp>
      <p:sp>
        <p:nvSpPr>
          <p:cNvPr id="14" name="Textfeld 13">
            <a:extLst>
              <a:ext uri="{FF2B5EF4-FFF2-40B4-BE49-F238E27FC236}">
                <a16:creationId xmlns:a16="http://schemas.microsoft.com/office/drawing/2014/main" id="{D6692673-A93E-6409-AEF9-B7CE440BC338}"/>
              </a:ext>
            </a:extLst>
          </p:cNvPr>
          <p:cNvSpPr txBox="1"/>
          <p:nvPr/>
        </p:nvSpPr>
        <p:spPr>
          <a:xfrm>
            <a:off x="9142355" y="22521"/>
            <a:ext cx="3049645" cy="276999"/>
          </a:xfrm>
          <a:prstGeom prst="rect">
            <a:avLst/>
          </a:prstGeom>
          <a:noFill/>
        </p:spPr>
        <p:txBody>
          <a:bodyPr wrap="square" rtlCol="0">
            <a:spAutoFit/>
          </a:bodyPr>
          <a:lstStyle/>
          <a:p>
            <a:r>
              <a:rPr lang="de-DE" sz="1200" dirty="0">
                <a:hlinkClick r:id="rId4"/>
              </a:rPr>
              <a:t>https://www.stadtranderholung-stvitus.de/</a:t>
            </a:r>
            <a:r>
              <a:rPr lang="de-DE" sz="1200" dirty="0"/>
              <a:t> </a:t>
            </a:r>
          </a:p>
        </p:txBody>
      </p:sp>
      <p:pic>
        <p:nvPicPr>
          <p:cNvPr id="16" name="Grafik 15" descr="Ein Bild, das Text, Schrift, Grafiken, Grafikdesign enthält.&#10;&#10;KI-generierte Inhalte können fehlerhaft sein.">
            <a:extLst>
              <a:ext uri="{FF2B5EF4-FFF2-40B4-BE49-F238E27FC236}">
                <a16:creationId xmlns:a16="http://schemas.microsoft.com/office/drawing/2014/main" id="{D7B57EB0-3CC1-983C-EA49-33AF670392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80439" y="286074"/>
            <a:ext cx="1226791" cy="1226791"/>
          </a:xfrm>
          <a:prstGeom prst="rect">
            <a:avLst/>
          </a:prstGeom>
        </p:spPr>
      </p:pic>
    </p:spTree>
    <p:extLst>
      <p:ext uri="{BB962C8B-B14F-4D97-AF65-F5344CB8AC3E}">
        <p14:creationId xmlns:p14="http://schemas.microsoft.com/office/powerpoint/2010/main" val="1030951128"/>
      </p:ext>
    </p:extLst>
  </p:cSld>
  <p:clrMapOvr>
    <a:masterClrMapping/>
  </p:clrMapOvr>
  <p:transition spd="slow">
    <p:cove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descr="Ein Bild, das Text, Screenshot, Software, Computersymbol enthält.&#10;&#10;KI-generierte Inhalte können fehlerhaft sein.">
            <a:extLst>
              <a:ext uri="{FF2B5EF4-FFF2-40B4-BE49-F238E27FC236}">
                <a16:creationId xmlns:a16="http://schemas.microsoft.com/office/drawing/2014/main" id="{83643761-9141-5A0A-0983-914C0557EFD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9291" t="9872" r="61580" b="4952"/>
          <a:stretch>
            <a:fillRect/>
          </a:stretch>
        </p:blipFill>
        <p:spPr>
          <a:xfrm>
            <a:off x="99734" y="115076"/>
            <a:ext cx="6253850" cy="5143501"/>
          </a:xfrm>
        </p:spPr>
      </p:pic>
      <p:pic>
        <p:nvPicPr>
          <p:cNvPr id="7" name="Grafik 6" descr="Ein Bild, das Text, Screenshot, Software, Computersymbol enthält.&#10;&#10;KI-generierte Inhalte können fehlerhaft sein.">
            <a:extLst>
              <a:ext uri="{FF2B5EF4-FFF2-40B4-BE49-F238E27FC236}">
                <a16:creationId xmlns:a16="http://schemas.microsoft.com/office/drawing/2014/main" id="{2DDAD5C9-CF99-095C-5CC7-34AD47FC856C}"/>
              </a:ext>
            </a:extLst>
          </p:cNvPr>
          <p:cNvPicPr>
            <a:picLocks noChangeAspect="1"/>
          </p:cNvPicPr>
          <p:nvPr/>
        </p:nvPicPr>
        <p:blipFill>
          <a:blip r:embed="rId3">
            <a:extLst>
              <a:ext uri="{28A0092B-C50C-407E-A947-70E740481C1C}">
                <a14:useLocalDpi xmlns:a14="http://schemas.microsoft.com/office/drawing/2010/main" val="0"/>
              </a:ext>
            </a:extLst>
          </a:blip>
          <a:srcRect l="751" t="13257" r="70561" b="8147"/>
          <a:stretch>
            <a:fillRect/>
          </a:stretch>
        </p:blipFill>
        <p:spPr>
          <a:xfrm>
            <a:off x="6455930" y="574514"/>
            <a:ext cx="5636336" cy="4342719"/>
          </a:xfrm>
          <a:prstGeom prst="rect">
            <a:avLst/>
          </a:prstGeom>
        </p:spPr>
      </p:pic>
      <p:sp>
        <p:nvSpPr>
          <p:cNvPr id="2" name="Textfeld 1">
            <a:extLst>
              <a:ext uri="{FF2B5EF4-FFF2-40B4-BE49-F238E27FC236}">
                <a16:creationId xmlns:a16="http://schemas.microsoft.com/office/drawing/2014/main" id="{0916FF4E-C05A-BF70-B823-572F6F2505D4}"/>
              </a:ext>
            </a:extLst>
          </p:cNvPr>
          <p:cNvSpPr txBox="1"/>
          <p:nvPr/>
        </p:nvSpPr>
        <p:spPr>
          <a:xfrm>
            <a:off x="9132953" y="20320"/>
            <a:ext cx="3192809" cy="276999"/>
          </a:xfrm>
          <a:prstGeom prst="rect">
            <a:avLst/>
          </a:prstGeom>
          <a:noFill/>
        </p:spPr>
        <p:txBody>
          <a:bodyPr wrap="square" rtlCol="0">
            <a:spAutoFit/>
          </a:bodyPr>
          <a:lstStyle/>
          <a:p>
            <a:r>
              <a:rPr lang="de-DE" sz="1200" dirty="0">
                <a:hlinkClick r:id="rId4"/>
              </a:rPr>
              <a:t>https://www.stadtranderholung-stvitus.de/</a:t>
            </a:r>
            <a:r>
              <a:rPr lang="de-DE" sz="1200" dirty="0"/>
              <a:t> </a:t>
            </a:r>
          </a:p>
        </p:txBody>
      </p:sp>
      <p:pic>
        <p:nvPicPr>
          <p:cNvPr id="3" name="Grafik 2" descr="Ein Bild, das Text, Schrift, Grafiken, Grafikdesign enthält.&#10;&#10;KI-generierte Inhalte können fehlerhaft sein.">
            <a:extLst>
              <a:ext uri="{FF2B5EF4-FFF2-40B4-BE49-F238E27FC236}">
                <a16:creationId xmlns:a16="http://schemas.microsoft.com/office/drawing/2014/main" id="{1043DCA4-574B-F532-91CB-B086FC0EB4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65475" y="275788"/>
            <a:ext cx="1226791" cy="1226791"/>
          </a:xfrm>
          <a:prstGeom prst="rect">
            <a:avLst/>
          </a:prstGeom>
        </p:spPr>
      </p:pic>
    </p:spTree>
    <p:extLst>
      <p:ext uri="{BB962C8B-B14F-4D97-AF65-F5344CB8AC3E}">
        <p14:creationId xmlns:p14="http://schemas.microsoft.com/office/powerpoint/2010/main" val="4003028887"/>
      </p:ext>
    </p:extLst>
  </p:cSld>
  <p:clrMapOvr>
    <a:masterClrMapping/>
  </p:clrMapOvr>
  <p:transition spd="slow">
    <p:cove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9E90B0-5835-E818-4CC2-04B3A435BBA3}"/>
              </a:ext>
            </a:extLst>
          </p:cNvPr>
          <p:cNvSpPr>
            <a:spLocks noGrp="1"/>
          </p:cNvSpPr>
          <p:nvPr>
            <p:ph type="title"/>
          </p:nvPr>
        </p:nvSpPr>
        <p:spPr/>
        <p:txBody>
          <a:bodyPr/>
          <a:lstStyle/>
          <a:p>
            <a:r>
              <a:rPr lang="de-DE" dirty="0">
                <a:effectLst>
                  <a:outerShdw blurRad="38100" dist="38100" dir="2700000" algn="tl">
                    <a:srgbClr val="000000">
                      <a:alpha val="43137"/>
                    </a:srgbClr>
                  </a:outerShdw>
                </a:effectLst>
              </a:rPr>
              <a:t>Ablauf</a:t>
            </a:r>
          </a:p>
        </p:txBody>
      </p:sp>
      <p:graphicFrame>
        <p:nvGraphicFramePr>
          <p:cNvPr id="5" name="Inhaltsplatzhalter 2">
            <a:extLst>
              <a:ext uri="{FF2B5EF4-FFF2-40B4-BE49-F238E27FC236}">
                <a16:creationId xmlns:a16="http://schemas.microsoft.com/office/drawing/2014/main" id="{E6684260-6AC0-BD63-4DE8-EC5A9C57AB14}"/>
              </a:ext>
            </a:extLst>
          </p:cNvPr>
          <p:cNvGraphicFramePr>
            <a:graphicFrameLocks noGrp="1"/>
          </p:cNvGraphicFramePr>
          <p:nvPr>
            <p:ph idx="1"/>
            <p:extLst>
              <p:ext uri="{D42A27DB-BD31-4B8C-83A1-F6EECF244321}">
                <p14:modId xmlns:p14="http://schemas.microsoft.com/office/powerpoint/2010/main" val="3185387324"/>
              </p:ext>
            </p:extLst>
          </p:nvPr>
        </p:nvGraphicFramePr>
        <p:xfrm>
          <a:off x="267855" y="1560946"/>
          <a:ext cx="11647053" cy="31403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Rahmen 14">
            <a:extLst>
              <a:ext uri="{FF2B5EF4-FFF2-40B4-BE49-F238E27FC236}">
                <a16:creationId xmlns:a16="http://schemas.microsoft.com/office/drawing/2014/main" id="{B63955FE-6D5C-BE59-0366-93C9D19AC338}"/>
              </a:ext>
            </a:extLst>
          </p:cNvPr>
          <p:cNvSpPr/>
          <p:nvPr/>
        </p:nvSpPr>
        <p:spPr>
          <a:xfrm>
            <a:off x="10063861" y="1976582"/>
            <a:ext cx="1888754" cy="2299854"/>
          </a:xfrm>
          <a:prstGeom prst="frame">
            <a:avLst>
              <a:gd name="adj1" fmla="val 2466"/>
            </a:avLst>
          </a:prstGeom>
          <a:solidFill>
            <a:srgbClr val="FFFF9B"/>
          </a:solidFill>
          <a:ln>
            <a:solidFill>
              <a:srgbClr val="FFFF9B"/>
            </a:solidFill>
          </a:ln>
          <a:effectLst>
            <a:glow rad="101600">
              <a:srgbClr val="FFFF9B">
                <a:alpha val="60000"/>
              </a:srgbClr>
            </a:glo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de-DE">
              <a:solidFill>
                <a:schemeClr val="tx1"/>
              </a:solidFill>
            </a:endParaRPr>
          </a:p>
        </p:txBody>
      </p:sp>
      <p:sp>
        <p:nvSpPr>
          <p:cNvPr id="16" name="Rahmen 15">
            <a:extLst>
              <a:ext uri="{FF2B5EF4-FFF2-40B4-BE49-F238E27FC236}">
                <a16:creationId xmlns:a16="http://schemas.microsoft.com/office/drawing/2014/main" id="{8986F0F9-2C66-FA38-A3C0-372E9F18F1E5}"/>
              </a:ext>
            </a:extLst>
          </p:cNvPr>
          <p:cNvSpPr/>
          <p:nvPr/>
        </p:nvSpPr>
        <p:spPr>
          <a:xfrm>
            <a:off x="8109692" y="1976582"/>
            <a:ext cx="1888754" cy="2299854"/>
          </a:xfrm>
          <a:prstGeom prst="frame">
            <a:avLst>
              <a:gd name="adj1" fmla="val 2466"/>
            </a:avLst>
          </a:prstGeom>
          <a:solidFill>
            <a:srgbClr val="FFFF9B"/>
          </a:solidFill>
          <a:ln>
            <a:solidFill>
              <a:srgbClr val="FFFF9B"/>
            </a:solidFill>
          </a:ln>
          <a:effectLst>
            <a:glow rad="101600">
              <a:srgbClr val="FFFF9B">
                <a:alpha val="60000"/>
              </a:srgbClr>
            </a:glo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de-DE">
              <a:solidFill>
                <a:schemeClr val="tx1"/>
              </a:solidFill>
            </a:endParaRPr>
          </a:p>
        </p:txBody>
      </p:sp>
      <p:sp>
        <p:nvSpPr>
          <p:cNvPr id="17" name="Rahmen 16">
            <a:extLst>
              <a:ext uri="{FF2B5EF4-FFF2-40B4-BE49-F238E27FC236}">
                <a16:creationId xmlns:a16="http://schemas.microsoft.com/office/drawing/2014/main" id="{2C499307-740C-165F-C78C-1A41B3601647}"/>
              </a:ext>
            </a:extLst>
          </p:cNvPr>
          <p:cNvSpPr/>
          <p:nvPr/>
        </p:nvSpPr>
        <p:spPr>
          <a:xfrm>
            <a:off x="6109853" y="1976582"/>
            <a:ext cx="1888754" cy="2299854"/>
          </a:xfrm>
          <a:prstGeom prst="frame">
            <a:avLst>
              <a:gd name="adj1" fmla="val 2466"/>
            </a:avLst>
          </a:prstGeom>
          <a:solidFill>
            <a:srgbClr val="FFFF9B"/>
          </a:solidFill>
          <a:ln>
            <a:solidFill>
              <a:srgbClr val="FFFF9B"/>
            </a:solidFill>
          </a:ln>
          <a:effectLst>
            <a:glow rad="101600">
              <a:srgbClr val="FFFF9B">
                <a:alpha val="60000"/>
              </a:srgbClr>
            </a:glo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de-DE">
              <a:solidFill>
                <a:schemeClr val="tx1"/>
              </a:solidFill>
            </a:endParaRPr>
          </a:p>
        </p:txBody>
      </p:sp>
      <p:sp>
        <p:nvSpPr>
          <p:cNvPr id="18" name="Rahmen 17">
            <a:extLst>
              <a:ext uri="{FF2B5EF4-FFF2-40B4-BE49-F238E27FC236}">
                <a16:creationId xmlns:a16="http://schemas.microsoft.com/office/drawing/2014/main" id="{6BFF8A6D-D2F4-A008-B250-695BBC5BDA30}"/>
              </a:ext>
            </a:extLst>
          </p:cNvPr>
          <p:cNvSpPr/>
          <p:nvPr/>
        </p:nvSpPr>
        <p:spPr>
          <a:xfrm>
            <a:off x="4155684" y="1976582"/>
            <a:ext cx="1888754" cy="2299854"/>
          </a:xfrm>
          <a:prstGeom prst="frame">
            <a:avLst>
              <a:gd name="adj1" fmla="val 2466"/>
            </a:avLst>
          </a:prstGeom>
          <a:solidFill>
            <a:srgbClr val="FFFF9B"/>
          </a:solidFill>
          <a:ln>
            <a:solidFill>
              <a:srgbClr val="FFFF9B"/>
            </a:solidFill>
          </a:ln>
          <a:effectLst>
            <a:glow rad="101600">
              <a:srgbClr val="FFFF9B">
                <a:alpha val="60000"/>
              </a:srgbClr>
            </a:glo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de-DE">
              <a:solidFill>
                <a:schemeClr val="tx1"/>
              </a:solidFill>
            </a:endParaRPr>
          </a:p>
        </p:txBody>
      </p:sp>
      <p:sp>
        <p:nvSpPr>
          <p:cNvPr id="19" name="Rahmen 18">
            <a:extLst>
              <a:ext uri="{FF2B5EF4-FFF2-40B4-BE49-F238E27FC236}">
                <a16:creationId xmlns:a16="http://schemas.microsoft.com/office/drawing/2014/main" id="{970841C0-54DC-1F82-C601-93C5DCBECB2D}"/>
              </a:ext>
            </a:extLst>
          </p:cNvPr>
          <p:cNvSpPr/>
          <p:nvPr/>
        </p:nvSpPr>
        <p:spPr>
          <a:xfrm>
            <a:off x="2193554" y="1976582"/>
            <a:ext cx="1888754" cy="2299854"/>
          </a:xfrm>
          <a:prstGeom prst="frame">
            <a:avLst>
              <a:gd name="adj1" fmla="val 2466"/>
            </a:avLst>
          </a:prstGeom>
          <a:solidFill>
            <a:srgbClr val="FFFF9B"/>
          </a:solidFill>
          <a:ln>
            <a:solidFill>
              <a:srgbClr val="FFFF9B"/>
            </a:solidFill>
          </a:ln>
          <a:effectLst>
            <a:glow rad="101600">
              <a:srgbClr val="FFFF9B">
                <a:alpha val="60000"/>
              </a:srgbClr>
            </a:glo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de-DE">
              <a:solidFill>
                <a:schemeClr val="tx1"/>
              </a:solidFill>
            </a:endParaRPr>
          </a:p>
        </p:txBody>
      </p:sp>
      <p:sp>
        <p:nvSpPr>
          <p:cNvPr id="20" name="Rahmen 19">
            <a:extLst>
              <a:ext uri="{FF2B5EF4-FFF2-40B4-BE49-F238E27FC236}">
                <a16:creationId xmlns:a16="http://schemas.microsoft.com/office/drawing/2014/main" id="{CE2CF1E1-7604-0A84-C591-10342B4AACC1}"/>
              </a:ext>
            </a:extLst>
          </p:cNvPr>
          <p:cNvSpPr/>
          <p:nvPr/>
        </p:nvSpPr>
        <p:spPr>
          <a:xfrm>
            <a:off x="212187" y="1976582"/>
            <a:ext cx="1888754" cy="2299854"/>
          </a:xfrm>
          <a:prstGeom prst="frame">
            <a:avLst>
              <a:gd name="adj1" fmla="val 2466"/>
            </a:avLst>
          </a:prstGeom>
          <a:solidFill>
            <a:srgbClr val="FFFF9B"/>
          </a:solidFill>
          <a:ln>
            <a:solidFill>
              <a:srgbClr val="FFFF9B"/>
            </a:solidFill>
          </a:ln>
          <a:effectLst>
            <a:glow rad="101600">
              <a:srgbClr val="FFFF9B">
                <a:alpha val="60000"/>
              </a:srgbClr>
            </a:glo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de-DE">
              <a:solidFill>
                <a:schemeClr val="tx1"/>
              </a:solidFill>
            </a:endParaRPr>
          </a:p>
        </p:txBody>
      </p:sp>
    </p:spTree>
    <p:extLst>
      <p:ext uri="{BB962C8B-B14F-4D97-AF65-F5344CB8AC3E}">
        <p14:creationId xmlns:p14="http://schemas.microsoft.com/office/powerpoint/2010/main" val="76755599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20"/>
                                        </p:tgtEl>
                                      </p:cBhvr>
                                    </p:animEffect>
                                    <p:set>
                                      <p:cBhvr>
                                        <p:cTn id="11" dur="1" fill="hold">
                                          <p:stCondLst>
                                            <p:cond delay="499"/>
                                          </p:stCondLst>
                                        </p:cTn>
                                        <p:tgtEl>
                                          <p:spTgt spid="20"/>
                                        </p:tgtEl>
                                        <p:attrNameLst>
                                          <p:attrName>style.visibility</p:attrName>
                                        </p:attrNameLst>
                                      </p:cBhvr>
                                      <p:to>
                                        <p:strVal val="hidden"/>
                                      </p:to>
                                    </p:set>
                                  </p:childTnLst>
                                </p:cTn>
                              </p:par>
                              <p:par>
                                <p:cTn id="12" presetID="1" presetClass="entr" presetSubtype="0"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19"/>
                                        </p:tgtEl>
                                      </p:cBhvr>
                                    </p:animEffect>
                                    <p:set>
                                      <p:cBhvr>
                                        <p:cTn id="18" dur="1" fill="hold">
                                          <p:stCondLst>
                                            <p:cond delay="499"/>
                                          </p:stCondLst>
                                        </p:cTn>
                                        <p:tgtEl>
                                          <p:spTgt spid="19"/>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8"/>
                                        </p:tgtEl>
                                      </p:cBhvr>
                                    </p:animEffect>
                                    <p:set>
                                      <p:cBhvr>
                                        <p:cTn id="25" dur="1" fill="hold">
                                          <p:stCondLst>
                                            <p:cond delay="499"/>
                                          </p:stCondLst>
                                        </p:cTn>
                                        <p:tgtEl>
                                          <p:spTgt spid="18"/>
                                        </p:tgtEl>
                                        <p:attrNameLst>
                                          <p:attrName>style.visibility</p:attrName>
                                        </p:attrNameLst>
                                      </p:cBhvr>
                                      <p:to>
                                        <p:strVal val="hidden"/>
                                      </p:to>
                                    </p:set>
                                  </p:childTnLst>
                                </p:cTn>
                              </p:par>
                              <p:par>
                                <p:cTn id="26" presetID="1"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17"/>
                                        </p:tgtEl>
                                      </p:cBhvr>
                                    </p:animEffect>
                                    <p:set>
                                      <p:cBhvr>
                                        <p:cTn id="32" dur="1" fill="hold">
                                          <p:stCondLst>
                                            <p:cond delay="499"/>
                                          </p:stCondLst>
                                        </p:cTn>
                                        <p:tgtEl>
                                          <p:spTgt spid="17"/>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16"/>
                                        </p:tgtEl>
                                      </p:cBhvr>
                                    </p:animEffect>
                                    <p:set>
                                      <p:cBhvr>
                                        <p:cTn id="39" dur="1" fill="hold">
                                          <p:stCondLst>
                                            <p:cond delay="499"/>
                                          </p:stCondLst>
                                        </p:cTn>
                                        <p:tgtEl>
                                          <p:spTgt spid="16"/>
                                        </p:tgtEl>
                                        <p:attrNameLst>
                                          <p:attrName>style.visibility</p:attrName>
                                        </p:attrNameLst>
                                      </p:cBhvr>
                                      <p:to>
                                        <p:strVal val="hidden"/>
                                      </p:to>
                                    </p:set>
                                  </p:childTnLst>
                                </p:cTn>
                              </p:par>
                              <p:par>
                                <p:cTn id="40" presetID="1"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nhaltsplatzhalter 4" descr="Ein Bild, das Text, Screenshot, Software, Webseite enthält.&#10;&#10;KI-generierte Inhalte können fehlerhaft sein.">
            <a:extLst>
              <a:ext uri="{FF2B5EF4-FFF2-40B4-BE49-F238E27FC236}">
                <a16:creationId xmlns:a16="http://schemas.microsoft.com/office/drawing/2014/main" id="{4358E669-EE90-E1A5-9F90-8FB07D8A5DD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574" t="11242" r="50910" b="4890"/>
          <a:stretch>
            <a:fillRect/>
          </a:stretch>
        </p:blipFill>
        <p:spPr>
          <a:xfrm>
            <a:off x="220948" y="155247"/>
            <a:ext cx="10515600" cy="5135315"/>
          </a:xfrm>
          <a:prstGeom prst="rect">
            <a:avLst/>
          </a:prstGeom>
        </p:spPr>
      </p:pic>
      <p:sp>
        <p:nvSpPr>
          <p:cNvPr id="2" name="Rechteck: abgerundete Ecken 1">
            <a:extLst>
              <a:ext uri="{FF2B5EF4-FFF2-40B4-BE49-F238E27FC236}">
                <a16:creationId xmlns:a16="http://schemas.microsoft.com/office/drawing/2014/main" id="{0FBB16C1-14A5-CEC2-796B-252F457129EE}"/>
              </a:ext>
            </a:extLst>
          </p:cNvPr>
          <p:cNvSpPr/>
          <p:nvPr/>
        </p:nvSpPr>
        <p:spPr>
          <a:xfrm rot="424068">
            <a:off x="9043920" y="400541"/>
            <a:ext cx="2955246" cy="988841"/>
          </a:xfrm>
          <a:prstGeom prst="roundRect">
            <a:avLst>
              <a:gd name="adj" fmla="val 27259"/>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de-DE" sz="2800" b="1" dirty="0"/>
              <a:t>Instagram-Strategie</a:t>
            </a:r>
          </a:p>
        </p:txBody>
      </p:sp>
      <p:sp>
        <p:nvSpPr>
          <p:cNvPr id="3" name="Textfeld 2">
            <a:extLst>
              <a:ext uri="{FF2B5EF4-FFF2-40B4-BE49-F238E27FC236}">
                <a16:creationId xmlns:a16="http://schemas.microsoft.com/office/drawing/2014/main" id="{0CE25729-6F5A-17B9-2B30-B21338D93CF9}"/>
              </a:ext>
            </a:extLst>
          </p:cNvPr>
          <p:cNvSpPr txBox="1"/>
          <p:nvPr/>
        </p:nvSpPr>
        <p:spPr>
          <a:xfrm>
            <a:off x="8197210" y="5219300"/>
            <a:ext cx="3851564" cy="276999"/>
          </a:xfrm>
          <a:prstGeom prst="rect">
            <a:avLst/>
          </a:prstGeom>
          <a:noFill/>
        </p:spPr>
        <p:txBody>
          <a:bodyPr wrap="square" rtlCol="0">
            <a:spAutoFit/>
          </a:bodyPr>
          <a:lstStyle/>
          <a:p>
            <a:r>
              <a:rPr lang="de-DE" sz="1200" dirty="0">
                <a:hlinkClick r:id="rId3"/>
              </a:rPr>
              <a:t>https://www.instagram.com/spielmannszug_billerbeck/</a:t>
            </a:r>
            <a:r>
              <a:rPr lang="de-DE" sz="1200" dirty="0"/>
              <a:t> </a:t>
            </a:r>
          </a:p>
        </p:txBody>
      </p:sp>
      <p:pic>
        <p:nvPicPr>
          <p:cNvPr id="6" name="Grafik 5" descr="Ein Bild, das Text, Grafiken, Grafikdesign, Schrift enthält.&#10;&#10;KI-generierte Inhalte können fehlerhaft sein.">
            <a:extLst>
              <a:ext uri="{FF2B5EF4-FFF2-40B4-BE49-F238E27FC236}">
                <a16:creationId xmlns:a16="http://schemas.microsoft.com/office/drawing/2014/main" id="{83A6487E-810F-7B66-DE29-CAC9B0ACE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9490" y="3837738"/>
            <a:ext cx="1381562" cy="1381562"/>
          </a:xfrm>
          <a:prstGeom prst="rect">
            <a:avLst/>
          </a:prstGeom>
        </p:spPr>
      </p:pic>
    </p:spTree>
    <p:extLst>
      <p:ext uri="{BB962C8B-B14F-4D97-AF65-F5344CB8AC3E}">
        <p14:creationId xmlns:p14="http://schemas.microsoft.com/office/powerpoint/2010/main" val="3731205263"/>
      </p:ext>
    </p:extLst>
  </p:cSld>
  <p:clrMapOvr>
    <a:masterClrMapping/>
  </p:clrMapOvr>
  <p:transition spd="slow">
    <p:cove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descr="Ein Bild, das Text, Software, Screenshot, Webseite enthält.&#10;&#10;KI-generierte Inhalte können fehlerhaft sein.">
            <a:extLst>
              <a:ext uri="{FF2B5EF4-FFF2-40B4-BE49-F238E27FC236}">
                <a16:creationId xmlns:a16="http://schemas.microsoft.com/office/drawing/2014/main" id="{062BA2C1-ADD2-6DD7-C03F-E6DF34A4F05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9731" r="50000" b="5244"/>
          <a:stretch>
            <a:fillRect/>
          </a:stretch>
        </p:blipFill>
        <p:spPr>
          <a:xfrm>
            <a:off x="1950712" y="1446471"/>
            <a:ext cx="8290576" cy="3965058"/>
          </a:xfrm>
        </p:spPr>
      </p:pic>
      <p:sp>
        <p:nvSpPr>
          <p:cNvPr id="7" name="Rechteck: abgerundete Ecken 6">
            <a:extLst>
              <a:ext uri="{FF2B5EF4-FFF2-40B4-BE49-F238E27FC236}">
                <a16:creationId xmlns:a16="http://schemas.microsoft.com/office/drawing/2014/main" id="{4E49AD02-622F-6839-ECCA-9C75FB8BEA1A}"/>
              </a:ext>
            </a:extLst>
          </p:cNvPr>
          <p:cNvSpPr/>
          <p:nvPr/>
        </p:nvSpPr>
        <p:spPr>
          <a:xfrm>
            <a:off x="4155120" y="176537"/>
            <a:ext cx="3881760" cy="1169386"/>
          </a:xfrm>
          <a:prstGeom prst="roundRect">
            <a:avLst>
              <a:gd name="adj" fmla="val 50000"/>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de-DE" sz="2000" b="1" dirty="0"/>
              <a:t>Mitgliederverwaltung mit digitaler Anmeldung und Homepage-Update</a:t>
            </a:r>
          </a:p>
        </p:txBody>
      </p:sp>
      <p:sp>
        <p:nvSpPr>
          <p:cNvPr id="2" name="Textfeld 1">
            <a:extLst>
              <a:ext uri="{FF2B5EF4-FFF2-40B4-BE49-F238E27FC236}">
                <a16:creationId xmlns:a16="http://schemas.microsoft.com/office/drawing/2014/main" id="{11ECC97A-0D05-FD81-ECD5-0BB333C9E91B}"/>
              </a:ext>
            </a:extLst>
          </p:cNvPr>
          <p:cNvSpPr txBox="1"/>
          <p:nvPr/>
        </p:nvSpPr>
        <p:spPr>
          <a:xfrm>
            <a:off x="10352124" y="38037"/>
            <a:ext cx="1950712" cy="276999"/>
          </a:xfrm>
          <a:prstGeom prst="rect">
            <a:avLst/>
          </a:prstGeom>
          <a:noFill/>
        </p:spPr>
        <p:txBody>
          <a:bodyPr wrap="square" rtlCol="0">
            <a:spAutoFit/>
          </a:bodyPr>
          <a:lstStyle/>
          <a:p>
            <a:r>
              <a:rPr lang="de-DE" sz="1200" dirty="0">
                <a:hlinkClick r:id="rId3"/>
              </a:rPr>
              <a:t>https://bsc-duelmen.de/</a:t>
            </a:r>
            <a:r>
              <a:rPr lang="de-DE" sz="1200" dirty="0"/>
              <a:t>  </a:t>
            </a:r>
          </a:p>
        </p:txBody>
      </p:sp>
      <p:pic>
        <p:nvPicPr>
          <p:cNvPr id="4" name="Grafik 3" descr="Ein Bild, das Grafiken, Symbol, Logo, Clipart enthält.&#10;&#10;KI-generierte Inhalte können fehlerhaft sein.">
            <a:extLst>
              <a:ext uri="{FF2B5EF4-FFF2-40B4-BE49-F238E27FC236}">
                <a16:creationId xmlns:a16="http://schemas.microsoft.com/office/drawing/2014/main" id="{CEA70858-474C-5837-9F33-BE581876E1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54518" y="315036"/>
            <a:ext cx="1345923" cy="1345923"/>
          </a:xfrm>
          <a:prstGeom prst="rect">
            <a:avLst/>
          </a:prstGeom>
        </p:spPr>
      </p:pic>
    </p:spTree>
    <p:extLst>
      <p:ext uri="{BB962C8B-B14F-4D97-AF65-F5344CB8AC3E}">
        <p14:creationId xmlns:p14="http://schemas.microsoft.com/office/powerpoint/2010/main" val="3538250325"/>
      </p:ext>
    </p:extLst>
  </p:cSld>
  <p:clrMapOvr>
    <a:masterClrMapping/>
  </p:clrMapOvr>
  <p:transition spd="slow">
    <p:cover/>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nhaltsplatzhalter 4" descr="Ein Bild, das Text, Screenshot, Software, Computersymbol enthält.&#10;&#10;KI-generierte Inhalte können fehlerhaft sein.">
            <a:extLst>
              <a:ext uri="{FF2B5EF4-FFF2-40B4-BE49-F238E27FC236}">
                <a16:creationId xmlns:a16="http://schemas.microsoft.com/office/drawing/2014/main" id="{E12532AD-BB17-EA09-BBF0-5B00841385FF}"/>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1222" b="5985"/>
          <a:stretch>
            <a:fillRect/>
          </a:stretch>
        </p:blipFill>
        <p:spPr>
          <a:xfrm>
            <a:off x="283441" y="233187"/>
            <a:ext cx="10756899" cy="5009604"/>
          </a:xfrm>
          <a:prstGeom prst="rect">
            <a:avLst/>
          </a:prstGeom>
        </p:spPr>
      </p:pic>
      <p:pic>
        <p:nvPicPr>
          <p:cNvPr id="2" name="Grafik 1" descr="Ein Bild, das Grafiken, Symbol, Logo, Clipart enthält.&#10;&#10;KI-generierte Inhalte können fehlerhaft sein.">
            <a:extLst>
              <a:ext uri="{FF2B5EF4-FFF2-40B4-BE49-F238E27FC236}">
                <a16:creationId xmlns:a16="http://schemas.microsoft.com/office/drawing/2014/main" id="{54B0196E-1081-C45D-FEE4-2C75CD8EE6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54518" y="315036"/>
            <a:ext cx="1345923" cy="1345923"/>
          </a:xfrm>
          <a:prstGeom prst="rect">
            <a:avLst/>
          </a:prstGeom>
        </p:spPr>
      </p:pic>
      <p:sp>
        <p:nvSpPr>
          <p:cNvPr id="3" name="Textfeld 2">
            <a:extLst>
              <a:ext uri="{FF2B5EF4-FFF2-40B4-BE49-F238E27FC236}">
                <a16:creationId xmlns:a16="http://schemas.microsoft.com/office/drawing/2014/main" id="{B6BBC668-4F58-A453-3568-8825F28D2984}"/>
              </a:ext>
            </a:extLst>
          </p:cNvPr>
          <p:cNvSpPr txBox="1"/>
          <p:nvPr/>
        </p:nvSpPr>
        <p:spPr>
          <a:xfrm>
            <a:off x="10352124" y="38037"/>
            <a:ext cx="1950712" cy="276999"/>
          </a:xfrm>
          <a:prstGeom prst="rect">
            <a:avLst/>
          </a:prstGeom>
          <a:noFill/>
        </p:spPr>
        <p:txBody>
          <a:bodyPr wrap="square" rtlCol="0">
            <a:spAutoFit/>
          </a:bodyPr>
          <a:lstStyle/>
          <a:p>
            <a:r>
              <a:rPr lang="de-DE" sz="1200" dirty="0">
                <a:hlinkClick r:id="rId4"/>
              </a:rPr>
              <a:t>https://bsc-duelmen.de/</a:t>
            </a:r>
            <a:r>
              <a:rPr lang="de-DE" sz="1200" dirty="0"/>
              <a:t>  </a:t>
            </a:r>
          </a:p>
        </p:txBody>
      </p:sp>
    </p:spTree>
    <p:extLst>
      <p:ext uri="{BB962C8B-B14F-4D97-AF65-F5344CB8AC3E}">
        <p14:creationId xmlns:p14="http://schemas.microsoft.com/office/powerpoint/2010/main" val="1872432037"/>
      </p:ext>
    </p:extLst>
  </p:cSld>
  <p:clrMapOvr>
    <a:masterClrMapping/>
  </p:clrMapOvr>
  <p:transition spd="slow">
    <p:cover/>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nhaltsplatzhalter 4" descr="Ein Bild, das Text, Screenshot, Software, Computersymbol enthält.&#10;&#10;KI-generierte Inhalte können fehlerhaft sein.">
            <a:extLst>
              <a:ext uri="{FF2B5EF4-FFF2-40B4-BE49-F238E27FC236}">
                <a16:creationId xmlns:a16="http://schemas.microsoft.com/office/drawing/2014/main" id="{790E3B2B-C084-2AFD-36EF-F126FB7DD70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 t="12442" r="834" b="6667"/>
          <a:stretch>
            <a:fillRect/>
          </a:stretch>
        </p:blipFill>
        <p:spPr>
          <a:xfrm>
            <a:off x="760747" y="315036"/>
            <a:ext cx="10670505" cy="4896072"/>
          </a:xfrm>
          <a:prstGeom prst="rect">
            <a:avLst/>
          </a:prstGeom>
        </p:spPr>
      </p:pic>
      <p:sp>
        <p:nvSpPr>
          <p:cNvPr id="2" name="Textfeld 1">
            <a:extLst>
              <a:ext uri="{FF2B5EF4-FFF2-40B4-BE49-F238E27FC236}">
                <a16:creationId xmlns:a16="http://schemas.microsoft.com/office/drawing/2014/main" id="{053C44D6-34A2-4832-7D65-12C47EB294B4}"/>
              </a:ext>
            </a:extLst>
          </p:cNvPr>
          <p:cNvSpPr txBox="1"/>
          <p:nvPr/>
        </p:nvSpPr>
        <p:spPr>
          <a:xfrm>
            <a:off x="10352124" y="38037"/>
            <a:ext cx="1950712" cy="276999"/>
          </a:xfrm>
          <a:prstGeom prst="rect">
            <a:avLst/>
          </a:prstGeom>
          <a:noFill/>
        </p:spPr>
        <p:txBody>
          <a:bodyPr wrap="square" rtlCol="0">
            <a:spAutoFit/>
          </a:bodyPr>
          <a:lstStyle/>
          <a:p>
            <a:r>
              <a:rPr lang="de-DE" sz="1200" dirty="0">
                <a:hlinkClick r:id="rId3"/>
              </a:rPr>
              <a:t>https://bsc-duelmen.de/</a:t>
            </a:r>
            <a:r>
              <a:rPr lang="de-DE" sz="1200" dirty="0"/>
              <a:t>  </a:t>
            </a:r>
          </a:p>
        </p:txBody>
      </p:sp>
      <p:pic>
        <p:nvPicPr>
          <p:cNvPr id="3" name="Grafik 2" descr="Ein Bild, das Grafiken, Symbol, Logo, Clipart enthält.&#10;&#10;KI-generierte Inhalte können fehlerhaft sein.">
            <a:extLst>
              <a:ext uri="{FF2B5EF4-FFF2-40B4-BE49-F238E27FC236}">
                <a16:creationId xmlns:a16="http://schemas.microsoft.com/office/drawing/2014/main" id="{485A2FF4-05F2-86B9-CC44-82FDE01F1D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54518" y="315036"/>
            <a:ext cx="1345923" cy="1345923"/>
          </a:xfrm>
          <a:prstGeom prst="rect">
            <a:avLst/>
          </a:prstGeom>
        </p:spPr>
      </p:pic>
    </p:spTree>
    <p:extLst>
      <p:ext uri="{BB962C8B-B14F-4D97-AF65-F5344CB8AC3E}">
        <p14:creationId xmlns:p14="http://schemas.microsoft.com/office/powerpoint/2010/main" val="3149153546"/>
      </p:ext>
    </p:extLst>
  </p:cSld>
  <p:clrMapOvr>
    <a:masterClrMapping/>
  </p:clrMapOvr>
  <p:transition spd="slow">
    <p:cove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6C282B-EB08-2B9A-863B-E7054EFAA692}"/>
              </a:ext>
            </a:extLst>
          </p:cNvPr>
          <p:cNvSpPr>
            <a:spLocks noGrp="1"/>
          </p:cNvSpPr>
          <p:nvPr>
            <p:ph type="title"/>
          </p:nvPr>
        </p:nvSpPr>
        <p:spPr>
          <a:xfrm>
            <a:off x="319482" y="113770"/>
            <a:ext cx="8382000" cy="1325563"/>
          </a:xfrm>
        </p:spPr>
        <p:txBody>
          <a:bodyPr>
            <a:normAutofit/>
          </a:bodyPr>
          <a:lstStyle/>
          <a:p>
            <a:r>
              <a:rPr lang="de-DE" sz="4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Ein kleiner Verein im Kreis Coesfeld</a:t>
            </a:r>
          </a:p>
        </p:txBody>
      </p:sp>
      <p:graphicFrame>
        <p:nvGraphicFramePr>
          <p:cNvPr id="6" name="Diagramm 5">
            <a:extLst>
              <a:ext uri="{FF2B5EF4-FFF2-40B4-BE49-F238E27FC236}">
                <a16:creationId xmlns:a16="http://schemas.microsoft.com/office/drawing/2014/main" id="{C880FF3C-C3D5-1EF0-5856-1919D95835FC}"/>
              </a:ext>
            </a:extLst>
          </p:cNvPr>
          <p:cNvGraphicFramePr/>
          <p:nvPr>
            <p:extLst>
              <p:ext uri="{D42A27DB-BD31-4B8C-83A1-F6EECF244321}">
                <p14:modId xmlns:p14="http://schemas.microsoft.com/office/powerpoint/2010/main" val="112230773"/>
              </p:ext>
            </p:extLst>
          </p:nvPr>
        </p:nvGraphicFramePr>
        <p:xfrm>
          <a:off x="2953245" y="1104900"/>
          <a:ext cx="6285509" cy="42394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hteck: abgerundete Ecken 2">
            <a:extLst>
              <a:ext uri="{FF2B5EF4-FFF2-40B4-BE49-F238E27FC236}">
                <a16:creationId xmlns:a16="http://schemas.microsoft.com/office/drawing/2014/main" id="{95729420-7E62-A29F-983B-347E532A2ACA}"/>
              </a:ext>
            </a:extLst>
          </p:cNvPr>
          <p:cNvSpPr/>
          <p:nvPr/>
        </p:nvSpPr>
        <p:spPr>
          <a:xfrm>
            <a:off x="8574482" y="365125"/>
            <a:ext cx="3415926" cy="1325563"/>
          </a:xfrm>
          <a:prstGeom prst="roundRect">
            <a:avLst>
              <a:gd name="adj" fmla="val 27259"/>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de-DE" sz="2400" b="1" dirty="0"/>
              <a:t>Cloud-Skeptiker und Mitgliederverwaltung</a:t>
            </a:r>
          </a:p>
        </p:txBody>
      </p:sp>
      <p:pic>
        <p:nvPicPr>
          <p:cNvPr id="8" name="Grafik 7" descr="Sitzungssaal Silhouette">
            <a:extLst>
              <a:ext uri="{FF2B5EF4-FFF2-40B4-BE49-F238E27FC236}">
                <a16:creationId xmlns:a16="http://schemas.microsoft.com/office/drawing/2014/main" id="{0C97F3FF-CBC4-A1F1-F46C-A38F030D1FE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38800" y="3975100"/>
            <a:ext cx="914400" cy="914400"/>
          </a:xfrm>
          <a:prstGeom prst="rect">
            <a:avLst/>
          </a:prstGeom>
        </p:spPr>
      </p:pic>
    </p:spTree>
    <p:extLst>
      <p:ext uri="{BB962C8B-B14F-4D97-AF65-F5344CB8AC3E}">
        <p14:creationId xmlns:p14="http://schemas.microsoft.com/office/powerpoint/2010/main" val="697338131"/>
      </p:ext>
    </p:extLst>
  </p:cSld>
  <p:clrMapOvr>
    <a:masterClrMapping/>
  </p:clrMapOvr>
  <p:transition spd="slow">
    <p:cove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926AA6-4391-7AAB-08DD-090DB569E7A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AB2D5F6-C5E4-4A99-FDDE-6C82571AE0B0}"/>
              </a:ext>
            </a:extLst>
          </p:cNvPr>
          <p:cNvSpPr>
            <a:spLocks noGrp="1"/>
          </p:cNvSpPr>
          <p:nvPr>
            <p:ph type="title"/>
          </p:nvPr>
        </p:nvSpPr>
        <p:spPr>
          <a:xfrm>
            <a:off x="1534631" y="2817091"/>
            <a:ext cx="4561369" cy="1170709"/>
          </a:xfrm>
        </p:spPr>
        <p:txBody>
          <a:bodyPr vert="horz" lIns="91440" tIns="45720" rIns="91440" bIns="45720" rtlCol="0" anchor="b">
            <a:normAutofit fontScale="90000"/>
          </a:bodyPr>
          <a:lstStyle/>
          <a:p>
            <a:pPr algn="ctr"/>
            <a:r>
              <a:rPr lang="en-US" sz="6000" kern="1200" dirty="0" err="1">
                <a:effectLst>
                  <a:outerShdw blurRad="38100" dist="38100" dir="2700000" algn="tl">
                    <a:srgbClr val="000000">
                      <a:alpha val="43137"/>
                    </a:srgbClr>
                  </a:outerShdw>
                </a:effectLst>
                <a:latin typeface="+mj-lt"/>
                <a:ea typeface="+mj-ea"/>
                <a:cs typeface="+mj-cs"/>
              </a:rPr>
              <a:t>kurze</a:t>
            </a:r>
            <a:r>
              <a:rPr lang="en-US" sz="6000" kern="1200" dirty="0">
                <a:effectLst>
                  <a:outerShdw blurRad="38100" dist="38100" dir="2700000" algn="tl">
                    <a:srgbClr val="000000">
                      <a:alpha val="43137"/>
                    </a:srgbClr>
                  </a:outerShdw>
                </a:effectLst>
                <a:latin typeface="+mj-lt"/>
                <a:ea typeface="+mj-ea"/>
                <a:cs typeface="+mj-cs"/>
              </a:rPr>
              <a:t> Pause</a:t>
            </a:r>
            <a:r>
              <a:rPr lang="en-US" sz="4900" kern="1200" dirty="0">
                <a:effectLst>
                  <a:outerShdw blurRad="38100" dist="38100" dir="2700000" algn="tl">
                    <a:srgbClr val="000000">
                      <a:alpha val="43137"/>
                    </a:srgbClr>
                  </a:outerShdw>
                </a:effectLst>
                <a:latin typeface="+mj-lt"/>
                <a:ea typeface="+mj-ea"/>
                <a:cs typeface="+mj-cs"/>
              </a:rPr>
              <a:t> </a:t>
            </a:r>
            <a:br>
              <a:rPr lang="en-US" sz="3200" kern="1200" dirty="0">
                <a:effectLst>
                  <a:outerShdw blurRad="38100" dist="38100" dir="2700000" algn="tl">
                    <a:srgbClr val="000000">
                      <a:alpha val="43137"/>
                    </a:srgbClr>
                  </a:outerShdw>
                </a:effectLst>
                <a:latin typeface="+mj-lt"/>
                <a:ea typeface="+mj-ea"/>
                <a:cs typeface="+mj-cs"/>
              </a:rPr>
            </a:br>
            <a:r>
              <a:rPr lang="en-US" sz="2200" dirty="0">
                <a:effectLst>
                  <a:outerShdw blurRad="38100" dist="38100" dir="2700000" algn="tl">
                    <a:srgbClr val="000000">
                      <a:alpha val="43137"/>
                    </a:srgbClr>
                  </a:outerShdw>
                </a:effectLst>
              </a:rPr>
              <a:t>-</a:t>
            </a:r>
            <a:br>
              <a:rPr lang="en-US" sz="3200" kern="1200" dirty="0">
                <a:effectLst>
                  <a:outerShdw blurRad="38100" dist="38100" dir="2700000" algn="tl">
                    <a:srgbClr val="000000">
                      <a:alpha val="43137"/>
                    </a:srgbClr>
                  </a:outerShdw>
                </a:effectLst>
                <a:latin typeface="+mj-lt"/>
                <a:ea typeface="+mj-ea"/>
                <a:cs typeface="+mj-cs"/>
              </a:rPr>
            </a:br>
            <a:r>
              <a:rPr lang="en-US" sz="2200" kern="1200" dirty="0" err="1">
                <a:effectLst>
                  <a:outerShdw blurRad="38100" dist="38100" dir="2700000" algn="tl">
                    <a:srgbClr val="000000">
                      <a:alpha val="43137"/>
                    </a:srgbClr>
                  </a:outerShdw>
                </a:effectLst>
                <a:latin typeface="+mj-lt"/>
                <a:ea typeface="+mj-ea"/>
                <a:cs typeface="+mj-cs"/>
              </a:rPr>
              <a:t>wenn</a:t>
            </a:r>
            <a:r>
              <a:rPr lang="en-US" sz="2200" kern="1200" dirty="0">
                <a:effectLst>
                  <a:outerShdw blurRad="38100" dist="38100" dir="2700000" algn="tl">
                    <a:srgbClr val="000000">
                      <a:alpha val="43137"/>
                    </a:srgbClr>
                  </a:outerShdw>
                </a:effectLst>
                <a:latin typeface="+mj-lt"/>
                <a:ea typeface="+mj-ea"/>
                <a:cs typeface="+mj-cs"/>
              </a:rPr>
              <a:t> </a:t>
            </a:r>
            <a:r>
              <a:rPr lang="en-US" sz="2200" kern="1200" dirty="0" err="1">
                <a:effectLst>
                  <a:outerShdw blurRad="38100" dist="38100" dir="2700000" algn="tl">
                    <a:srgbClr val="000000">
                      <a:alpha val="43137"/>
                    </a:srgbClr>
                  </a:outerShdw>
                </a:effectLst>
                <a:latin typeface="+mj-lt"/>
                <a:ea typeface="+mj-ea"/>
                <a:cs typeface="+mj-cs"/>
              </a:rPr>
              <a:t>erwünscht</a:t>
            </a:r>
            <a:endParaRPr lang="en-US" sz="3200" kern="1200" dirty="0">
              <a:effectLst>
                <a:outerShdw blurRad="38100" dist="38100" dir="2700000" algn="tl">
                  <a:srgbClr val="000000">
                    <a:alpha val="43137"/>
                  </a:srgbClr>
                </a:outerShdw>
              </a:effectLst>
              <a:latin typeface="+mj-lt"/>
              <a:ea typeface="+mj-ea"/>
              <a:cs typeface="+mj-cs"/>
            </a:endParaRPr>
          </a:p>
        </p:txBody>
      </p:sp>
      <p:pic>
        <p:nvPicPr>
          <p:cNvPr id="6" name="Graphic 5" descr="Kaffee">
            <a:extLst>
              <a:ext uri="{FF2B5EF4-FFF2-40B4-BE49-F238E27FC236}">
                <a16:creationId xmlns:a16="http://schemas.microsoft.com/office/drawing/2014/main" id="{E8BCFA58-C8D6-DB83-5E15-FC27B4AFA56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10935" y="1419785"/>
            <a:ext cx="4018430" cy="4018430"/>
          </a:xfrm>
          <a:prstGeom prst="rect">
            <a:avLst/>
          </a:prstGeom>
        </p:spPr>
      </p:pic>
    </p:spTree>
    <p:extLst>
      <p:ext uri="{BB962C8B-B14F-4D97-AF65-F5344CB8AC3E}">
        <p14:creationId xmlns:p14="http://schemas.microsoft.com/office/powerpoint/2010/main" val="3604663796"/>
      </p:ext>
    </p:extLst>
  </p:cSld>
  <p:clrMapOvr>
    <a:masterClrMapping/>
  </p:clrMapOvr>
  <p:transition spd="slow">
    <p:cover/>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32433A-496E-FE66-2086-CD73A0D4B854}"/>
              </a:ext>
            </a:extLst>
          </p:cNvPr>
          <p:cNvSpPr>
            <a:spLocks noGrp="1"/>
          </p:cNvSpPr>
          <p:nvPr>
            <p:ph type="title"/>
          </p:nvPr>
        </p:nvSpPr>
        <p:spPr>
          <a:xfrm>
            <a:off x="838199" y="1320126"/>
            <a:ext cx="3806729" cy="3072359"/>
          </a:xfrm>
        </p:spPr>
        <p:txBody>
          <a:bodyPr vert="horz" lIns="91440" tIns="45720" rIns="91440" bIns="45720" rtlCol="0" anchor="t">
            <a:normAutofit/>
          </a:bodyPr>
          <a:lstStyle/>
          <a:p>
            <a:r>
              <a:rPr lang="en-US" sz="4000" kern="1200" dirty="0" err="1">
                <a:solidFill>
                  <a:schemeClr val="tx1"/>
                </a:solidFill>
                <a:effectLst>
                  <a:outerShdw blurRad="38100" dist="38100" dir="2700000" algn="tl">
                    <a:srgbClr val="000000">
                      <a:alpha val="43137"/>
                    </a:srgbClr>
                  </a:outerShdw>
                </a:effectLst>
                <a:latin typeface="+mj-lt"/>
                <a:ea typeface="+mj-ea"/>
                <a:cs typeface="+mj-cs"/>
              </a:rPr>
              <a:t>Beratung</a:t>
            </a:r>
            <a:endParaRPr lang="en-US" sz="4000" kern="1200" dirty="0">
              <a:solidFill>
                <a:schemeClr val="tx1"/>
              </a:solidFill>
              <a:effectLst>
                <a:outerShdw blurRad="38100" dist="38100" dir="2700000" algn="tl">
                  <a:srgbClr val="000000">
                    <a:alpha val="43137"/>
                  </a:srgbClr>
                </a:outerShdw>
              </a:effectLst>
              <a:latin typeface="+mj-lt"/>
              <a:ea typeface="+mj-ea"/>
              <a:cs typeface="+mj-cs"/>
            </a:endParaRPr>
          </a:p>
        </p:txBody>
      </p:sp>
      <p:pic>
        <p:nvPicPr>
          <p:cNvPr id="5" name="Grafik 4" descr="Besprechung Silhouette">
            <a:extLst>
              <a:ext uri="{FF2B5EF4-FFF2-40B4-BE49-F238E27FC236}">
                <a16:creationId xmlns:a16="http://schemas.microsoft.com/office/drawing/2014/main" id="{0DE3262B-A384-8E66-B7F4-74EDEFB57DF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92365" y="164545"/>
            <a:ext cx="5141910" cy="5141910"/>
          </a:xfrm>
          <a:prstGeom prst="rect">
            <a:avLst/>
          </a:prstGeom>
        </p:spPr>
      </p:pic>
      <p:grpSp>
        <p:nvGrpSpPr>
          <p:cNvPr id="10" name="Group 9">
            <a:extLst>
              <a:ext uri="{FF2B5EF4-FFF2-40B4-BE49-F238E27FC236}">
                <a16:creationId xmlns:a16="http://schemas.microsoft.com/office/drawing/2014/main" id="{71E4E172-1EA7-E251-8265-AD4D673154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1" name="Rectangle 10">
              <a:extLst>
                <a:ext uri="{FF2B5EF4-FFF2-40B4-BE49-F238E27FC236}">
                  <a16:creationId xmlns:a16="http://schemas.microsoft.com/office/drawing/2014/main" id="{B36EE4C1-7905-4652-A645-D2C3112E2F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B2D6870-BDC0-AE8B-A7F5-D570327D12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254445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F33F0A-D202-16A9-B5A4-DD63F5D7E226}"/>
              </a:ext>
            </a:extLst>
          </p:cNvPr>
          <p:cNvSpPr>
            <a:spLocks noGrp="1"/>
          </p:cNvSpPr>
          <p:nvPr>
            <p:ph type="title"/>
          </p:nvPr>
        </p:nvSpPr>
        <p:spPr>
          <a:xfrm>
            <a:off x="1573449" y="163276"/>
            <a:ext cx="9045102" cy="607641"/>
          </a:xfrm>
        </p:spPr>
        <p:txBody>
          <a:bodyPr>
            <a:normAutofit fontScale="90000"/>
          </a:bodyPr>
          <a:lstStyle/>
          <a:p>
            <a:pPr algn="ctr"/>
            <a:r>
              <a:rPr lang="de-DE" dirty="0">
                <a:effectLst>
                  <a:outerShdw blurRad="38100" dist="38100" dir="2700000" algn="tl">
                    <a:srgbClr val="000000">
                      <a:alpha val="43137"/>
                    </a:srgbClr>
                  </a:outerShdw>
                </a:effectLst>
              </a:rPr>
              <a:t>Beratungsleitfaden</a:t>
            </a:r>
          </a:p>
        </p:txBody>
      </p:sp>
      <p:pic>
        <p:nvPicPr>
          <p:cNvPr id="4" name="Inhaltsplatzhalter 3" descr="Ein Bild, das Text, Screenshot, Diagramm, Schrift enthält.&#10;&#10;KI-generierte Inhalte können fehlerhaft sein.">
            <a:extLst>
              <a:ext uri="{FF2B5EF4-FFF2-40B4-BE49-F238E27FC236}">
                <a16:creationId xmlns:a16="http://schemas.microsoft.com/office/drawing/2014/main" id="{0CFF96B3-59B4-CE8D-15E0-BE4A9DF4D46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5370" t="9074" r="6296" b="5555"/>
          <a:stretch>
            <a:fillRect/>
          </a:stretch>
        </p:blipFill>
        <p:spPr>
          <a:xfrm>
            <a:off x="3732686" y="770917"/>
            <a:ext cx="4726627" cy="4568081"/>
          </a:xfrm>
          <a:prstGeom prst="rect">
            <a:avLst/>
          </a:prstGeom>
        </p:spPr>
      </p:pic>
    </p:spTree>
    <p:extLst>
      <p:ext uri="{BB962C8B-B14F-4D97-AF65-F5344CB8AC3E}">
        <p14:creationId xmlns:p14="http://schemas.microsoft.com/office/powerpoint/2010/main" val="1136774261"/>
      </p:ext>
    </p:extLst>
  </p:cSld>
  <p:clrMapOvr>
    <a:masterClrMapping/>
  </p:clrMapOvr>
  <p:transition spd="slow">
    <p:cove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12BE2C-7FCC-4FA5-E1C8-44E6F48CAFFB}"/>
              </a:ext>
            </a:extLst>
          </p:cNvPr>
          <p:cNvSpPr>
            <a:spLocks noGrp="1"/>
          </p:cNvSpPr>
          <p:nvPr>
            <p:ph type="title"/>
          </p:nvPr>
        </p:nvSpPr>
        <p:spPr>
          <a:xfrm>
            <a:off x="390525" y="105728"/>
            <a:ext cx="9862583" cy="913448"/>
          </a:xfrm>
        </p:spPr>
        <p:txBody>
          <a:bodyPr>
            <a:normAutofit fontScale="90000"/>
          </a:bodyPr>
          <a:lstStyle/>
          <a:p>
            <a:r>
              <a:rPr lang="de-DE" sz="3600" dirty="0">
                <a:effectLst>
                  <a:outerShdw blurRad="38100" dist="38100" dir="2700000" algn="tl">
                    <a:srgbClr val="000000">
                      <a:alpha val="43137"/>
                    </a:srgbClr>
                  </a:outerShdw>
                </a:effectLst>
              </a:rPr>
              <a:t>Kontaktaufnahme durch Verein/ </a:t>
            </a:r>
            <a:br>
              <a:rPr lang="de-DE" sz="3600" dirty="0">
                <a:effectLst>
                  <a:outerShdw blurRad="38100" dist="38100" dir="2700000" algn="tl">
                    <a:srgbClr val="000000">
                      <a:alpha val="43137"/>
                    </a:srgbClr>
                  </a:outerShdw>
                </a:effectLst>
              </a:rPr>
            </a:br>
            <a:r>
              <a:rPr lang="de-DE" sz="3600" dirty="0">
                <a:effectLst>
                  <a:outerShdw blurRad="38100" dist="38100" dir="2700000" algn="tl">
                    <a:srgbClr val="000000">
                      <a:alpha val="43137"/>
                    </a:srgbClr>
                  </a:outerShdw>
                </a:effectLst>
              </a:rPr>
              <a:t>gemeinnützige Organisation</a:t>
            </a:r>
          </a:p>
        </p:txBody>
      </p:sp>
      <p:graphicFrame>
        <p:nvGraphicFramePr>
          <p:cNvPr id="5" name="Inhaltsplatzhalter 4">
            <a:extLst>
              <a:ext uri="{FF2B5EF4-FFF2-40B4-BE49-F238E27FC236}">
                <a16:creationId xmlns:a16="http://schemas.microsoft.com/office/drawing/2014/main" id="{200CC2C2-55F6-D055-9A45-50CBC0BF0B9F}"/>
              </a:ext>
            </a:extLst>
          </p:cNvPr>
          <p:cNvGraphicFramePr>
            <a:graphicFrameLocks noGrp="1"/>
          </p:cNvGraphicFramePr>
          <p:nvPr>
            <p:ph idx="1"/>
            <p:extLst>
              <p:ext uri="{D42A27DB-BD31-4B8C-83A1-F6EECF244321}">
                <p14:modId xmlns:p14="http://schemas.microsoft.com/office/powerpoint/2010/main" val="1538820524"/>
              </p:ext>
            </p:extLst>
          </p:nvPr>
        </p:nvGraphicFramePr>
        <p:xfrm>
          <a:off x="-2600325" y="1690688"/>
          <a:ext cx="10515600" cy="34709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nhaltsplatzhalter 4" descr="Ein Bild, das Text, Screenshot, Diagramm, Schrift enthält.&#10;&#10;KI-generierte Inhalte können fehlerhaft sein.">
            <a:extLst>
              <a:ext uri="{FF2B5EF4-FFF2-40B4-BE49-F238E27FC236}">
                <a16:creationId xmlns:a16="http://schemas.microsoft.com/office/drawing/2014/main" id="{7C51555A-FA4B-C48B-FA54-5EB491076312}"/>
              </a:ext>
            </a:extLst>
          </p:cNvPr>
          <p:cNvPicPr>
            <a:picLocks noChangeAspect="1"/>
          </p:cNvPicPr>
          <p:nvPr/>
        </p:nvPicPr>
        <p:blipFill>
          <a:blip r:embed="rId8">
            <a:extLst>
              <a:ext uri="{28A0092B-C50C-407E-A947-70E740481C1C}">
                <a14:useLocalDpi xmlns:a14="http://schemas.microsoft.com/office/drawing/2010/main" val="0"/>
              </a:ext>
            </a:extLst>
          </a:blip>
          <a:srcRect l="35646" t="21926" r="34277" b="53956"/>
          <a:stretch>
            <a:fillRect/>
          </a:stretch>
        </p:blipFill>
        <p:spPr>
          <a:xfrm>
            <a:off x="10186433" y="105728"/>
            <a:ext cx="1875614" cy="1503997"/>
          </a:xfrm>
          <a:prstGeom prst="rect">
            <a:avLst/>
          </a:prstGeom>
        </p:spPr>
      </p:pic>
      <p:pic>
        <p:nvPicPr>
          <p:cNvPr id="6" name="Grafik 5" descr="Ein Bild, das Text, Screenshot, Software, Display enthält.&#10;&#10;KI-generierte Inhalte können fehlerhaft sein.">
            <a:extLst>
              <a:ext uri="{FF2B5EF4-FFF2-40B4-BE49-F238E27FC236}">
                <a16:creationId xmlns:a16="http://schemas.microsoft.com/office/drawing/2014/main" id="{64018419-4FAD-B686-B155-79484C6E13B0}"/>
              </a:ext>
            </a:extLst>
          </p:cNvPr>
          <p:cNvPicPr>
            <a:picLocks noChangeAspect="1"/>
          </p:cNvPicPr>
          <p:nvPr/>
        </p:nvPicPr>
        <p:blipFill>
          <a:blip r:embed="rId9">
            <a:extLst>
              <a:ext uri="{28A0092B-C50C-407E-A947-70E740481C1C}">
                <a14:useLocalDpi xmlns:a14="http://schemas.microsoft.com/office/drawing/2010/main" val="0"/>
              </a:ext>
            </a:extLst>
          </a:blip>
          <a:srcRect l="31750" t="22554" r="34417" b="20297"/>
          <a:stretch>
            <a:fillRect/>
          </a:stretch>
        </p:blipFill>
        <p:spPr>
          <a:xfrm>
            <a:off x="5479290" y="1019176"/>
            <a:ext cx="4598798" cy="4369442"/>
          </a:xfrm>
          <a:prstGeom prst="rect">
            <a:avLst/>
          </a:prstGeom>
        </p:spPr>
      </p:pic>
    </p:spTree>
    <p:extLst>
      <p:ext uri="{BB962C8B-B14F-4D97-AF65-F5344CB8AC3E}">
        <p14:creationId xmlns:p14="http://schemas.microsoft.com/office/powerpoint/2010/main" val="1595741075"/>
      </p:ext>
    </p:extLst>
  </p:cSld>
  <p:clrMapOvr>
    <a:masterClrMapping/>
  </p:clrMapOvr>
  <p:transition spd="slow">
    <p:cove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F74F73-CC82-863E-72C8-F1A4C35AF294}"/>
              </a:ext>
            </a:extLst>
          </p:cNvPr>
          <p:cNvSpPr>
            <a:spLocks noGrp="1"/>
          </p:cNvSpPr>
          <p:nvPr>
            <p:ph type="title"/>
          </p:nvPr>
        </p:nvSpPr>
        <p:spPr>
          <a:xfrm>
            <a:off x="514350" y="235818"/>
            <a:ext cx="10515600" cy="1325563"/>
          </a:xfrm>
        </p:spPr>
        <p:txBody>
          <a:bodyPr/>
          <a:lstStyle/>
          <a:p>
            <a:r>
              <a:rPr lang="de-DE" sz="2500" dirty="0"/>
              <a:t>Entweder (eher selten)</a:t>
            </a:r>
            <a:br>
              <a:rPr lang="de-DE" dirty="0"/>
            </a:br>
            <a:r>
              <a:rPr lang="de-DE" dirty="0">
                <a:effectLst>
                  <a:outerShdw blurRad="38100" dist="38100" dir="2700000" algn="tl">
                    <a:srgbClr val="000000">
                      <a:alpha val="43137"/>
                    </a:srgbClr>
                  </a:outerShdw>
                </a:effectLst>
              </a:rPr>
              <a:t>Direktlösung kleinerer Anfragen</a:t>
            </a:r>
          </a:p>
        </p:txBody>
      </p:sp>
      <p:pic>
        <p:nvPicPr>
          <p:cNvPr id="4" name="Inhaltsplatzhalter 4" descr="Ein Bild, das Text, Screenshot, Diagramm, Schrift enthält.&#10;&#10;KI-generierte Inhalte können fehlerhaft sein.">
            <a:extLst>
              <a:ext uri="{FF2B5EF4-FFF2-40B4-BE49-F238E27FC236}">
                <a16:creationId xmlns:a16="http://schemas.microsoft.com/office/drawing/2014/main" id="{08D2DECC-7E69-5A2F-5D2C-1DE75B2FA1F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63175" t="23513" r="9011" b="53797"/>
          <a:stretch>
            <a:fillRect/>
          </a:stretch>
        </p:blipFill>
        <p:spPr>
          <a:xfrm>
            <a:off x="10315575" y="173548"/>
            <a:ext cx="1657985" cy="1352565"/>
          </a:xfrm>
          <a:prstGeom prst="rect">
            <a:avLst/>
          </a:prstGeom>
        </p:spPr>
      </p:pic>
      <p:pic>
        <p:nvPicPr>
          <p:cNvPr id="5" name="Inhaltsplatzhalter 4" descr="Ein Bild, das Text, Menschliches Gesicht, Brille, Screenshot enthält.&#10;&#10;KI-generierte Inhalte können fehlerhaft sein.">
            <a:extLst>
              <a:ext uri="{FF2B5EF4-FFF2-40B4-BE49-F238E27FC236}">
                <a16:creationId xmlns:a16="http://schemas.microsoft.com/office/drawing/2014/main" id="{68C11722-0045-57D0-7109-09ED5CE8F1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3494" y="1561381"/>
            <a:ext cx="6836381" cy="3855910"/>
          </a:xfrm>
          <a:prstGeom prst="rect">
            <a:avLst/>
          </a:prstGeom>
        </p:spPr>
      </p:pic>
      <p:graphicFrame>
        <p:nvGraphicFramePr>
          <p:cNvPr id="3" name="Diagramm 2">
            <a:extLst>
              <a:ext uri="{FF2B5EF4-FFF2-40B4-BE49-F238E27FC236}">
                <a16:creationId xmlns:a16="http://schemas.microsoft.com/office/drawing/2014/main" id="{A6C617CD-D170-0A91-4F01-48A185BB4A4D}"/>
              </a:ext>
            </a:extLst>
          </p:cNvPr>
          <p:cNvGraphicFramePr/>
          <p:nvPr>
            <p:extLst>
              <p:ext uri="{D42A27DB-BD31-4B8C-83A1-F6EECF244321}">
                <p14:modId xmlns:p14="http://schemas.microsoft.com/office/powerpoint/2010/main" val="594836700"/>
              </p:ext>
            </p:extLst>
          </p:nvPr>
        </p:nvGraphicFramePr>
        <p:xfrm>
          <a:off x="-971551" y="1561381"/>
          <a:ext cx="5069869" cy="36729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0951710"/>
      </p:ext>
    </p:extLst>
  </p:cSld>
  <p:clrMapOvr>
    <a:masterClrMapping/>
  </p:clrMapOvr>
  <p:transition spd="slow">
    <p:cove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tertitel 4">
            <a:extLst>
              <a:ext uri="{FF2B5EF4-FFF2-40B4-BE49-F238E27FC236}">
                <a16:creationId xmlns:a16="http://schemas.microsoft.com/office/drawing/2014/main" id="{4922D62B-1478-591B-5E2A-DDD0A62EDFCB}"/>
              </a:ext>
            </a:extLst>
          </p:cNvPr>
          <p:cNvSpPr>
            <a:spLocks noGrp="1"/>
          </p:cNvSpPr>
          <p:nvPr>
            <p:ph type="subTitle" idx="1"/>
          </p:nvPr>
        </p:nvSpPr>
        <p:spPr>
          <a:xfrm>
            <a:off x="415637" y="4775200"/>
            <a:ext cx="11360726" cy="637309"/>
          </a:xfrm>
        </p:spPr>
        <p:txBody>
          <a:bodyPr>
            <a:normAutofit fontScale="92500"/>
          </a:bodyPr>
          <a:lstStyle/>
          <a:p>
            <a:r>
              <a:rPr lang="de-DE" b="1" dirty="0">
                <a:solidFill>
                  <a:srgbClr val="005F40"/>
                </a:solidFill>
              </a:rPr>
              <a:t>Digitale Chancen für das Ehrenamt: Kostenlose Beratung für Vereine und Organisationen</a:t>
            </a:r>
          </a:p>
        </p:txBody>
      </p:sp>
      <p:pic>
        <p:nvPicPr>
          <p:cNvPr id="3" name="Grafik 2">
            <a:extLst>
              <a:ext uri="{FF2B5EF4-FFF2-40B4-BE49-F238E27FC236}">
                <a16:creationId xmlns:a16="http://schemas.microsoft.com/office/drawing/2014/main" id="{362D1645-F006-71C0-65CB-6C5F075C62F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40499" y="862667"/>
            <a:ext cx="3397984" cy="3064302"/>
          </a:xfrm>
          <a:prstGeom prst="rect">
            <a:avLst/>
          </a:prstGeom>
        </p:spPr>
      </p:pic>
      <p:sp>
        <p:nvSpPr>
          <p:cNvPr id="4" name="Rechteck: abgerundete Ecken 3">
            <a:extLst>
              <a:ext uri="{FF2B5EF4-FFF2-40B4-BE49-F238E27FC236}">
                <a16:creationId xmlns:a16="http://schemas.microsoft.com/office/drawing/2014/main" id="{8FB5D401-CED9-E203-56AB-8F4D85BF80EB}"/>
              </a:ext>
            </a:extLst>
          </p:cNvPr>
          <p:cNvSpPr/>
          <p:nvPr/>
        </p:nvSpPr>
        <p:spPr>
          <a:xfrm rot="451666">
            <a:off x="6815490" y="1482771"/>
            <a:ext cx="4850981" cy="1996770"/>
          </a:xfrm>
          <a:prstGeom prst="roundRect">
            <a:avLst>
              <a:gd name="adj" fmla="val 50000"/>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de-DE" sz="2000" b="1" dirty="0"/>
              <a:t>Wir helfen Vereinen und gemeinnützigen Organisationen auf den Weg in eine digitalisierte Zukunft.</a:t>
            </a:r>
          </a:p>
        </p:txBody>
      </p:sp>
    </p:spTree>
    <p:extLst>
      <p:ext uri="{BB962C8B-B14F-4D97-AF65-F5344CB8AC3E}">
        <p14:creationId xmlns:p14="http://schemas.microsoft.com/office/powerpoint/2010/main" val="118144956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409B65-9707-A358-695E-9773E3DEB19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DF06BDD-8463-23C5-30E6-6BBC1993557D}"/>
              </a:ext>
            </a:extLst>
          </p:cNvPr>
          <p:cNvSpPr>
            <a:spLocks noGrp="1"/>
          </p:cNvSpPr>
          <p:nvPr>
            <p:ph type="title"/>
          </p:nvPr>
        </p:nvSpPr>
        <p:spPr>
          <a:xfrm>
            <a:off x="151130" y="107924"/>
            <a:ext cx="9916795" cy="1325563"/>
          </a:xfrm>
        </p:spPr>
        <p:txBody>
          <a:bodyPr>
            <a:normAutofit fontScale="90000"/>
          </a:bodyPr>
          <a:lstStyle/>
          <a:p>
            <a:r>
              <a:rPr lang="de-DE" sz="2500" dirty="0"/>
              <a:t>In der Regel</a:t>
            </a:r>
            <a:br>
              <a:rPr lang="de-DE" dirty="0"/>
            </a:br>
            <a:r>
              <a:rPr lang="de-DE" dirty="0">
                <a:effectLst>
                  <a:outerShdw blurRad="38100" dist="38100" dir="2700000" algn="tl">
                    <a:srgbClr val="000000">
                      <a:alpha val="43137"/>
                    </a:srgbClr>
                  </a:outerShdw>
                </a:effectLst>
              </a:rPr>
              <a:t>Start des Beratungsprozesses mit Selbstcheck-Fragebogen</a:t>
            </a:r>
          </a:p>
        </p:txBody>
      </p:sp>
      <p:sp>
        <p:nvSpPr>
          <p:cNvPr id="7" name="Inhaltsplatzhalter 2">
            <a:extLst>
              <a:ext uri="{FF2B5EF4-FFF2-40B4-BE49-F238E27FC236}">
                <a16:creationId xmlns:a16="http://schemas.microsoft.com/office/drawing/2014/main" id="{7E439536-4609-D57A-9DC8-9F40636DD7CC}"/>
              </a:ext>
            </a:extLst>
          </p:cNvPr>
          <p:cNvSpPr txBox="1">
            <a:spLocks/>
          </p:cNvSpPr>
          <p:nvPr/>
        </p:nvSpPr>
        <p:spPr>
          <a:xfrm>
            <a:off x="838200" y="1581150"/>
            <a:ext cx="10515600" cy="354329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eaLnBrk="0" fontAlgn="base" hangingPunct="0">
              <a:lnSpc>
                <a:spcPct val="100000"/>
              </a:lnSpc>
              <a:spcBef>
                <a:spcPct val="0"/>
              </a:spcBef>
              <a:spcAft>
                <a:spcPct val="0"/>
              </a:spcAft>
              <a:buFontTx/>
              <a:buChar char="•"/>
            </a:pPr>
            <a:r>
              <a:rPr lang="de-DE" altLang="de-DE" dirty="0">
                <a:latin typeface="Arial" panose="020B0604020202020204" pitchFamily="34" charset="0"/>
              </a:rPr>
              <a:t> Ziel: </a:t>
            </a:r>
            <a:r>
              <a:rPr lang="de-DE" altLang="de-DE" b="1" dirty="0">
                <a:latin typeface="Arial" panose="020B0604020202020204" pitchFamily="34" charset="0"/>
              </a:rPr>
              <a:t>IST-Analyse</a:t>
            </a:r>
            <a:r>
              <a:rPr lang="de-DE" altLang="de-DE" dirty="0">
                <a:latin typeface="Arial" panose="020B0604020202020204" pitchFamily="34" charset="0"/>
              </a:rPr>
              <a:t> zur Digitalisierung im Verein</a:t>
            </a:r>
            <a:br>
              <a:rPr lang="de-DE" altLang="de-DE" dirty="0">
                <a:latin typeface="Arial" panose="020B0604020202020204" pitchFamily="34" charset="0"/>
              </a:rPr>
            </a:br>
            <a:endParaRPr lang="de-DE" altLang="de-DE" dirty="0">
              <a:latin typeface="Arial" panose="020B0604020202020204" pitchFamily="34" charset="0"/>
            </a:endParaRPr>
          </a:p>
          <a:p>
            <a:pPr marL="0" lvl="0" indent="0" eaLnBrk="0" fontAlgn="base" hangingPunct="0">
              <a:lnSpc>
                <a:spcPct val="100000"/>
              </a:lnSpc>
              <a:spcBef>
                <a:spcPct val="0"/>
              </a:spcBef>
              <a:spcAft>
                <a:spcPct val="0"/>
              </a:spcAft>
              <a:buFontTx/>
              <a:buChar char="•"/>
            </a:pPr>
            <a:r>
              <a:rPr lang="de-DE" altLang="de-DE" dirty="0">
                <a:latin typeface="Arial" panose="020B0604020202020204" pitchFamily="34" charset="0"/>
              </a:rPr>
              <a:t> Vereine machen sich bewusst:</a:t>
            </a:r>
          </a:p>
          <a:p>
            <a:pPr marL="457200" lvl="1" indent="0" eaLnBrk="0" fontAlgn="base" hangingPunct="0">
              <a:lnSpc>
                <a:spcPct val="100000"/>
              </a:lnSpc>
              <a:spcBef>
                <a:spcPct val="0"/>
              </a:spcBef>
              <a:spcAft>
                <a:spcPct val="0"/>
              </a:spcAft>
              <a:buFontTx/>
              <a:buChar char="•"/>
            </a:pPr>
            <a:r>
              <a:rPr lang="de-DE" altLang="de-DE" dirty="0">
                <a:latin typeface="Arial" panose="020B0604020202020204" pitchFamily="34" charset="0"/>
              </a:rPr>
              <a:t> Was haben wir bereits digitalisiert?</a:t>
            </a:r>
          </a:p>
          <a:p>
            <a:pPr marL="457200" lvl="1" indent="0" eaLnBrk="0" fontAlgn="base" hangingPunct="0">
              <a:lnSpc>
                <a:spcPct val="100000"/>
              </a:lnSpc>
              <a:spcBef>
                <a:spcPct val="0"/>
              </a:spcBef>
              <a:spcAft>
                <a:spcPct val="0"/>
              </a:spcAft>
              <a:buFontTx/>
              <a:buChar char="•"/>
            </a:pPr>
            <a:r>
              <a:rPr lang="de-DE" altLang="de-DE" dirty="0">
                <a:latin typeface="Arial" panose="020B0604020202020204" pitchFamily="34" charset="0"/>
              </a:rPr>
              <a:t> Wo gibt es derzeit viel Aufwand &amp; Unzufriedenheit in den Abläufen?</a:t>
            </a:r>
          </a:p>
          <a:p>
            <a:pPr marL="457200" lvl="1" indent="0" eaLnBrk="0" fontAlgn="base" hangingPunct="0">
              <a:lnSpc>
                <a:spcPct val="100000"/>
              </a:lnSpc>
              <a:spcBef>
                <a:spcPct val="0"/>
              </a:spcBef>
              <a:spcAft>
                <a:spcPct val="0"/>
              </a:spcAft>
              <a:buFontTx/>
              <a:buChar char="•"/>
            </a:pPr>
            <a:r>
              <a:rPr lang="de-DE" altLang="de-DE" dirty="0">
                <a:latin typeface="Arial" panose="020B0604020202020204" pitchFamily="34" charset="0"/>
              </a:rPr>
              <a:t> Blick auf andere Vereine als Inspiration (Was können wir lernen/ optimieren?)</a:t>
            </a:r>
            <a:br>
              <a:rPr lang="de-DE" altLang="de-DE" dirty="0">
                <a:latin typeface="Arial" panose="020B0604020202020204" pitchFamily="34" charset="0"/>
              </a:rPr>
            </a:br>
            <a:endParaRPr lang="de-DE" altLang="de-DE" dirty="0">
              <a:latin typeface="Arial" panose="020B0604020202020204" pitchFamily="34" charset="0"/>
            </a:endParaRPr>
          </a:p>
          <a:p>
            <a:pPr marL="0" lvl="0" indent="0" eaLnBrk="0" fontAlgn="base" hangingPunct="0">
              <a:lnSpc>
                <a:spcPct val="100000"/>
              </a:lnSpc>
              <a:spcBef>
                <a:spcPct val="0"/>
              </a:spcBef>
              <a:spcAft>
                <a:spcPct val="0"/>
              </a:spcAft>
              <a:buFontTx/>
              <a:buChar char="•"/>
            </a:pPr>
            <a:r>
              <a:rPr lang="de-DE" altLang="de-DE" dirty="0">
                <a:latin typeface="Arial" panose="020B0604020202020204" pitchFamily="34" charset="0"/>
              </a:rPr>
              <a:t> Grundlage für eine passende Beratung &amp; langfristige Digitalisierungsstrategie</a:t>
            </a:r>
            <a:endParaRPr lang="de-DE" dirty="0"/>
          </a:p>
          <a:p>
            <a:pPr marL="0" indent="0">
              <a:buNone/>
            </a:pPr>
            <a:endParaRPr lang="de-DE" dirty="0"/>
          </a:p>
          <a:p>
            <a:endParaRPr lang="de-DE" dirty="0"/>
          </a:p>
        </p:txBody>
      </p:sp>
      <p:pic>
        <p:nvPicPr>
          <p:cNvPr id="3" name="Inhaltsplatzhalter 4" descr="Ein Bild, das Text, Screenshot, Diagramm, Schrift enthält.&#10;&#10;KI-generierte Inhalte können fehlerhaft sein.">
            <a:extLst>
              <a:ext uri="{FF2B5EF4-FFF2-40B4-BE49-F238E27FC236}">
                <a16:creationId xmlns:a16="http://schemas.microsoft.com/office/drawing/2014/main" id="{88859C16-4E60-D3D8-A3F0-AD9224C6B063}"/>
              </a:ext>
            </a:extLst>
          </p:cNvPr>
          <p:cNvPicPr>
            <a:picLocks noChangeAspect="1"/>
          </p:cNvPicPr>
          <p:nvPr/>
        </p:nvPicPr>
        <p:blipFill>
          <a:blip r:embed="rId2">
            <a:extLst>
              <a:ext uri="{28A0092B-C50C-407E-A947-70E740481C1C}">
                <a14:useLocalDpi xmlns:a14="http://schemas.microsoft.com/office/drawing/2010/main" val="0"/>
              </a:ext>
            </a:extLst>
          </a:blip>
          <a:srcRect l="61620" t="44962" r="8079" b="33549"/>
          <a:stretch>
            <a:fillRect/>
          </a:stretch>
        </p:blipFill>
        <p:spPr>
          <a:xfrm>
            <a:off x="10229850" y="107924"/>
            <a:ext cx="1811020" cy="1284346"/>
          </a:xfrm>
          <a:prstGeom prst="rect">
            <a:avLst/>
          </a:prstGeom>
        </p:spPr>
      </p:pic>
    </p:spTree>
    <p:extLst>
      <p:ext uri="{BB962C8B-B14F-4D97-AF65-F5344CB8AC3E}">
        <p14:creationId xmlns:p14="http://schemas.microsoft.com/office/powerpoint/2010/main" val="3940101419"/>
      </p:ext>
    </p:extLst>
  </p:cSld>
  <p:clrMapOvr>
    <a:masterClrMapping/>
  </p:clrMapOvr>
  <p:transition spd="slow">
    <p:cove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6386C0-9B77-11E8-12E4-7B3E2F424F02}"/>
              </a:ext>
            </a:extLst>
          </p:cNvPr>
          <p:cNvSpPr>
            <a:spLocks noGrp="1"/>
          </p:cNvSpPr>
          <p:nvPr>
            <p:ph type="title"/>
          </p:nvPr>
        </p:nvSpPr>
        <p:spPr>
          <a:xfrm>
            <a:off x="838200" y="127001"/>
            <a:ext cx="10515600" cy="692150"/>
          </a:xfrm>
        </p:spPr>
        <p:txBody>
          <a:bodyPr>
            <a:normAutofit fontScale="90000"/>
          </a:bodyPr>
          <a:lstStyle/>
          <a:p>
            <a:pPr algn="ctr"/>
            <a:r>
              <a:rPr lang="de-DE" dirty="0">
                <a:effectLst>
                  <a:outerShdw blurRad="38100" dist="38100" dir="2700000" algn="tl">
                    <a:srgbClr val="000000">
                      <a:alpha val="43137"/>
                    </a:srgbClr>
                  </a:outerShdw>
                </a:effectLst>
              </a:rPr>
              <a:t>Selbstcheck-Fragebogen</a:t>
            </a:r>
          </a:p>
        </p:txBody>
      </p:sp>
      <p:graphicFrame>
        <p:nvGraphicFramePr>
          <p:cNvPr id="4" name="Inhaltsplatzhalter 3">
            <a:extLst>
              <a:ext uri="{FF2B5EF4-FFF2-40B4-BE49-F238E27FC236}">
                <a16:creationId xmlns:a16="http://schemas.microsoft.com/office/drawing/2014/main" id="{6CC00BE8-6D48-880D-65EB-5D67645F853C}"/>
              </a:ext>
            </a:extLst>
          </p:cNvPr>
          <p:cNvGraphicFramePr>
            <a:graphicFrameLocks noGrp="1"/>
          </p:cNvGraphicFramePr>
          <p:nvPr>
            <p:ph idx="1"/>
            <p:extLst>
              <p:ext uri="{D42A27DB-BD31-4B8C-83A1-F6EECF244321}">
                <p14:modId xmlns:p14="http://schemas.microsoft.com/office/powerpoint/2010/main" val="3846744144"/>
              </p:ext>
            </p:extLst>
          </p:nvPr>
        </p:nvGraphicFramePr>
        <p:xfrm>
          <a:off x="838200" y="609600"/>
          <a:ext cx="10515600" cy="46870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872845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90FC9-BA43-DE2B-4233-7664DB9816D0}"/>
            </a:ext>
          </a:extLst>
        </p:cNvPr>
        <p:cNvGrpSpPr/>
        <p:nvPr/>
      </p:nvGrpSpPr>
      <p:grpSpPr>
        <a:xfrm>
          <a:off x="0" y="0"/>
          <a:ext cx="0" cy="0"/>
          <a:chOff x="0" y="0"/>
          <a:chExt cx="0" cy="0"/>
        </a:xfrm>
      </p:grpSpPr>
      <p:graphicFrame>
        <p:nvGraphicFramePr>
          <p:cNvPr id="9" name="Inhaltsplatzhalter 8">
            <a:extLst>
              <a:ext uri="{FF2B5EF4-FFF2-40B4-BE49-F238E27FC236}">
                <a16:creationId xmlns:a16="http://schemas.microsoft.com/office/drawing/2014/main" id="{C8708655-C8EC-F60B-78D5-F900D324B930}"/>
              </a:ext>
            </a:extLst>
          </p:cNvPr>
          <p:cNvGraphicFramePr>
            <a:graphicFrameLocks noGrp="1"/>
          </p:cNvGraphicFramePr>
          <p:nvPr>
            <p:ph idx="1"/>
            <p:extLst>
              <p:ext uri="{D42A27DB-BD31-4B8C-83A1-F6EECF244321}">
                <p14:modId xmlns:p14="http://schemas.microsoft.com/office/powerpoint/2010/main" val="3059888063"/>
              </p:ext>
            </p:extLst>
          </p:nvPr>
        </p:nvGraphicFramePr>
        <p:xfrm>
          <a:off x="938680" y="828675"/>
          <a:ext cx="9081770" cy="4543424"/>
        </p:xfrm>
        <a:graphic>
          <a:graphicData uri="http://schemas.openxmlformats.org/drawingml/2006/table">
            <a:tbl>
              <a:tblPr firstRow="1" firstCol="1" bandRow="1">
                <a:tableStyleId>{5C22544A-7EE6-4342-B048-85BDC9FD1C3A}</a:tableStyleId>
              </a:tblPr>
              <a:tblGrid>
                <a:gridCol w="4540885">
                  <a:extLst>
                    <a:ext uri="{9D8B030D-6E8A-4147-A177-3AD203B41FA5}">
                      <a16:colId xmlns:a16="http://schemas.microsoft.com/office/drawing/2014/main" val="2507422769"/>
                    </a:ext>
                  </a:extLst>
                </a:gridCol>
                <a:gridCol w="4540885">
                  <a:extLst>
                    <a:ext uri="{9D8B030D-6E8A-4147-A177-3AD203B41FA5}">
                      <a16:colId xmlns:a16="http://schemas.microsoft.com/office/drawing/2014/main" val="3580270581"/>
                    </a:ext>
                  </a:extLst>
                </a:gridCol>
              </a:tblGrid>
              <a:tr h="600999">
                <a:tc gridSpan="2">
                  <a:txBody>
                    <a:bodyPr/>
                    <a:lstStyle/>
                    <a:p>
                      <a:pPr algn="ctr">
                        <a:lnSpc>
                          <a:spcPct val="150000"/>
                        </a:lnSpc>
                        <a:spcAft>
                          <a:spcPts val="800"/>
                        </a:spcAft>
                        <a:buNone/>
                      </a:pPr>
                      <a:r>
                        <a:rPr lang="de-DE" sz="1200" kern="100" dirty="0">
                          <a:effectLst/>
                        </a:rPr>
                        <a:t>Selbstcheck I – Wie digital sind wir schon?</a:t>
                      </a:r>
                      <a:endParaRPr lang="de-DE" sz="1100" kern="100" dirty="0">
                        <a:effectLst/>
                        <a:latin typeface="Play"/>
                        <a:ea typeface="Aptos" panose="020B0004020202020204" pitchFamily="34" charset="0"/>
                        <a:cs typeface="Arial" panose="020B0604020202020204" pitchFamily="34" charset="0"/>
                      </a:endParaRPr>
                    </a:p>
                  </a:txBody>
                  <a:tcPr marL="68580" marR="68580" marT="0" marB="0" anchor="ctr">
                    <a:solidFill>
                      <a:srgbClr val="005F40"/>
                    </a:solidFill>
                  </a:tcPr>
                </a:tc>
                <a:tc hMerge="1">
                  <a:txBody>
                    <a:bodyPr/>
                    <a:lstStyle/>
                    <a:p>
                      <a:endParaRPr lang="de-DE"/>
                    </a:p>
                  </a:txBody>
                  <a:tcPr/>
                </a:tc>
                <a:extLst>
                  <a:ext uri="{0D108BD9-81ED-4DB2-BD59-A6C34878D82A}">
                    <a16:rowId xmlns:a16="http://schemas.microsoft.com/office/drawing/2014/main" val="2497399585"/>
                  </a:ext>
                </a:extLst>
              </a:tr>
              <a:tr h="973108">
                <a:tc>
                  <a:txBody>
                    <a:bodyPr/>
                    <a:lstStyle/>
                    <a:p>
                      <a:pPr>
                        <a:lnSpc>
                          <a:spcPct val="150000"/>
                        </a:lnSpc>
                        <a:spcAft>
                          <a:spcPts val="800"/>
                        </a:spcAft>
                        <a:buNone/>
                      </a:pPr>
                      <a:r>
                        <a:rPr lang="de-DE" sz="1100" kern="100" dirty="0">
                          <a:effectLst/>
                        </a:rPr>
                        <a:t>Warum wollen wir uns auf den Weg zum digitalisierten Verein machen?</a:t>
                      </a:r>
                      <a:endParaRPr lang="de-DE" sz="1100" kern="100" dirty="0">
                        <a:effectLst/>
                        <a:latin typeface="Play"/>
                        <a:ea typeface="Aptos" panose="020B0004020202020204" pitchFamily="34" charset="0"/>
                        <a:cs typeface="Arial" panose="020B0604020202020204" pitchFamily="34" charset="0"/>
                      </a:endParaRPr>
                    </a:p>
                  </a:txBody>
                  <a:tcPr marL="68580" marR="68580" marT="0" marB="0" anchor="ctr">
                    <a:solidFill>
                      <a:srgbClr val="005F40"/>
                    </a:solidFill>
                  </a:tcPr>
                </a:tc>
                <a:tc>
                  <a:txBody>
                    <a:bodyPr/>
                    <a:lstStyle/>
                    <a:p>
                      <a:pPr>
                        <a:lnSpc>
                          <a:spcPct val="150000"/>
                        </a:lnSpc>
                        <a:spcAft>
                          <a:spcPts val="800"/>
                        </a:spcAft>
                        <a:buNone/>
                      </a:pPr>
                      <a:r>
                        <a:rPr lang="de-DE" sz="1100" kern="100" dirty="0">
                          <a:effectLst/>
                        </a:rPr>
                        <a:t>Klicke oder tippe hier, um Text einzugeben.</a:t>
                      </a:r>
                      <a:endParaRPr lang="de-DE" sz="1100" kern="100" dirty="0">
                        <a:effectLst/>
                        <a:latin typeface="Play"/>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740683161"/>
                  </a:ext>
                </a:extLst>
              </a:tr>
              <a:tr h="973108">
                <a:tc>
                  <a:txBody>
                    <a:bodyPr/>
                    <a:lstStyle/>
                    <a:p>
                      <a:pPr>
                        <a:lnSpc>
                          <a:spcPct val="150000"/>
                        </a:lnSpc>
                        <a:spcAft>
                          <a:spcPts val="800"/>
                        </a:spcAft>
                        <a:buNone/>
                      </a:pPr>
                      <a:r>
                        <a:rPr lang="de-DE" sz="1100" kern="100" dirty="0">
                          <a:effectLst/>
                        </a:rPr>
                        <a:t>Welche digitalen Hilfsmittel nutzen wir schon? (bitte einzeln angeben)</a:t>
                      </a:r>
                      <a:endParaRPr lang="de-DE" sz="1100" kern="100" dirty="0">
                        <a:effectLst/>
                        <a:latin typeface="Play"/>
                        <a:ea typeface="Aptos" panose="020B0004020202020204" pitchFamily="34" charset="0"/>
                        <a:cs typeface="Arial" panose="020B0604020202020204" pitchFamily="34" charset="0"/>
                      </a:endParaRPr>
                    </a:p>
                  </a:txBody>
                  <a:tcPr marL="68580" marR="68580" marT="0" marB="0" anchor="ctr">
                    <a:solidFill>
                      <a:srgbClr val="005F40"/>
                    </a:solidFill>
                  </a:tcPr>
                </a:tc>
                <a:tc>
                  <a:txBody>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lang="de-DE" sz="1100" kern="100" dirty="0">
                          <a:effectLst/>
                        </a:rPr>
                        <a:t> Klicke oder tippe hier, um Text einzugeben.</a:t>
                      </a:r>
                      <a:endParaRPr lang="de-DE" sz="1100" kern="100" dirty="0">
                        <a:effectLst/>
                        <a:latin typeface="Play"/>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820134013"/>
                  </a:ext>
                </a:extLst>
              </a:tr>
              <a:tr h="1996209">
                <a:tc>
                  <a:txBody>
                    <a:bodyPr/>
                    <a:lstStyle/>
                    <a:p>
                      <a:pPr>
                        <a:lnSpc>
                          <a:spcPct val="150000"/>
                        </a:lnSpc>
                        <a:spcAft>
                          <a:spcPts val="800"/>
                        </a:spcAft>
                        <a:buNone/>
                      </a:pPr>
                      <a:r>
                        <a:rPr lang="de-DE" sz="1100" kern="100" dirty="0">
                          <a:effectLst/>
                        </a:rPr>
                        <a:t>Wie schätzen wir den aktuellen Stand der Digitalisierung bei der Verwaltung von Mitgliedschaften und Veranstaltungen ein? (bitte einzeln angeben) </a:t>
                      </a:r>
                      <a:endParaRPr lang="de-DE" sz="1100" kern="100" dirty="0">
                        <a:effectLst/>
                        <a:latin typeface="Play"/>
                        <a:ea typeface="Aptos" panose="020B0004020202020204" pitchFamily="34" charset="0"/>
                        <a:cs typeface="Arial" panose="020B0604020202020204" pitchFamily="34" charset="0"/>
                      </a:endParaRPr>
                    </a:p>
                  </a:txBody>
                  <a:tcPr marL="68580" marR="68580" marT="0" marB="0" anchor="ctr">
                    <a:solidFill>
                      <a:srgbClr val="005F40"/>
                    </a:solidFill>
                  </a:tcPr>
                </a:tc>
                <a:tc>
                  <a:txBody>
                    <a:bodyPr/>
                    <a:lstStyle/>
                    <a:p>
                      <a:pPr>
                        <a:lnSpc>
                          <a:spcPct val="150000"/>
                        </a:lnSpc>
                        <a:spcAft>
                          <a:spcPts val="800"/>
                        </a:spcAft>
                        <a:buNone/>
                      </a:pPr>
                      <a:r>
                        <a:rPr lang="de-DE" sz="1100" kern="100" dirty="0">
                          <a:effectLst/>
                        </a:rPr>
                        <a:t>Klicke oder tippe hier, um Text einzugeben.</a:t>
                      </a:r>
                      <a:endParaRPr lang="de-DE" sz="1100" kern="100" dirty="0">
                        <a:effectLst/>
                        <a:latin typeface="Play"/>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054481307"/>
                  </a:ext>
                </a:extLst>
              </a:tr>
            </a:tbl>
          </a:graphicData>
        </a:graphic>
      </p:graphicFrame>
      <p:pic>
        <p:nvPicPr>
          <p:cNvPr id="8" name="Inhaltsplatzhalter 4" descr="Ein Bild, das Text, Screenshot, Diagramm, Schrift enthält.&#10;&#10;KI-generierte Inhalte können fehlerhaft sein.">
            <a:extLst>
              <a:ext uri="{FF2B5EF4-FFF2-40B4-BE49-F238E27FC236}">
                <a16:creationId xmlns:a16="http://schemas.microsoft.com/office/drawing/2014/main" id="{F43C1D13-CC70-D754-1927-7D5F421760AE}"/>
              </a:ext>
            </a:extLst>
          </p:cNvPr>
          <p:cNvPicPr>
            <a:picLocks noChangeAspect="1"/>
          </p:cNvPicPr>
          <p:nvPr/>
        </p:nvPicPr>
        <p:blipFill>
          <a:blip r:embed="rId2">
            <a:extLst>
              <a:ext uri="{28A0092B-C50C-407E-A947-70E740481C1C}">
                <a14:useLocalDpi xmlns:a14="http://schemas.microsoft.com/office/drawing/2010/main" val="0"/>
              </a:ext>
            </a:extLst>
          </a:blip>
          <a:srcRect l="61620" t="44962" r="8079" b="33549"/>
          <a:stretch>
            <a:fillRect/>
          </a:stretch>
        </p:blipFill>
        <p:spPr>
          <a:xfrm>
            <a:off x="10192050" y="126048"/>
            <a:ext cx="1869139" cy="1325563"/>
          </a:xfrm>
          <a:prstGeom prst="rect">
            <a:avLst/>
          </a:prstGeom>
        </p:spPr>
      </p:pic>
      <p:sp>
        <p:nvSpPr>
          <p:cNvPr id="5" name="Titel 1">
            <a:extLst>
              <a:ext uri="{FF2B5EF4-FFF2-40B4-BE49-F238E27FC236}">
                <a16:creationId xmlns:a16="http://schemas.microsoft.com/office/drawing/2014/main" id="{91993897-887E-976E-1C82-F205CF133F3E}"/>
              </a:ext>
            </a:extLst>
          </p:cNvPr>
          <p:cNvSpPr>
            <a:spLocks noGrp="1"/>
          </p:cNvSpPr>
          <p:nvPr>
            <p:ph type="title"/>
          </p:nvPr>
        </p:nvSpPr>
        <p:spPr>
          <a:xfrm>
            <a:off x="130810" y="126048"/>
            <a:ext cx="9718039" cy="702627"/>
          </a:xfrm>
        </p:spPr>
        <p:txBody>
          <a:bodyPr>
            <a:normAutofit fontScale="90000"/>
          </a:bodyPr>
          <a:lstStyle/>
          <a:p>
            <a:r>
              <a:rPr lang="de-DE" dirty="0">
                <a:effectLst>
                  <a:outerShdw blurRad="38100" dist="38100" dir="2700000" algn="tl">
                    <a:srgbClr val="000000">
                      <a:alpha val="43137"/>
                    </a:srgbClr>
                  </a:outerShdw>
                </a:effectLst>
              </a:rPr>
              <a:t>Ausschnitt aus dem Selbstcheck-Fragebogen</a:t>
            </a:r>
          </a:p>
        </p:txBody>
      </p:sp>
    </p:spTree>
    <p:extLst>
      <p:ext uri="{BB962C8B-B14F-4D97-AF65-F5344CB8AC3E}">
        <p14:creationId xmlns:p14="http://schemas.microsoft.com/office/powerpoint/2010/main" val="1300412359"/>
      </p:ext>
    </p:extLst>
  </p:cSld>
  <p:clrMapOvr>
    <a:masterClrMapping/>
  </p:clrMapOvr>
  <p:transition spd="slow">
    <p:cove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9E0688-C7F1-DCA0-4B92-A3309C46833D}"/>
              </a:ext>
            </a:extLst>
          </p:cNvPr>
          <p:cNvSpPr>
            <a:spLocks noGrp="1"/>
          </p:cNvSpPr>
          <p:nvPr>
            <p:ph type="title"/>
          </p:nvPr>
        </p:nvSpPr>
        <p:spPr>
          <a:xfrm>
            <a:off x="130810" y="126048"/>
            <a:ext cx="9718039" cy="702627"/>
          </a:xfrm>
        </p:spPr>
        <p:txBody>
          <a:bodyPr>
            <a:normAutofit fontScale="90000"/>
          </a:bodyPr>
          <a:lstStyle/>
          <a:p>
            <a:r>
              <a:rPr lang="de-DE" dirty="0">
                <a:effectLst>
                  <a:outerShdw blurRad="38100" dist="38100" dir="2700000" algn="tl">
                    <a:srgbClr val="000000">
                      <a:alpha val="43137"/>
                    </a:srgbClr>
                  </a:outerShdw>
                </a:effectLst>
              </a:rPr>
              <a:t>Ausschnitt aus dem Selbstcheck-Fragebogen</a:t>
            </a:r>
          </a:p>
        </p:txBody>
      </p:sp>
      <p:graphicFrame>
        <p:nvGraphicFramePr>
          <p:cNvPr id="10" name="Tabelle 9">
            <a:extLst>
              <a:ext uri="{FF2B5EF4-FFF2-40B4-BE49-F238E27FC236}">
                <a16:creationId xmlns:a16="http://schemas.microsoft.com/office/drawing/2014/main" id="{F2FA6254-0F8D-23A4-F6CC-2791EC714C5A}"/>
              </a:ext>
            </a:extLst>
          </p:cNvPr>
          <p:cNvGraphicFramePr>
            <a:graphicFrameLocks noGrp="1"/>
          </p:cNvGraphicFramePr>
          <p:nvPr>
            <p:extLst>
              <p:ext uri="{D42A27DB-BD31-4B8C-83A1-F6EECF244321}">
                <p14:modId xmlns:p14="http://schemas.microsoft.com/office/powerpoint/2010/main" val="957535188"/>
              </p:ext>
            </p:extLst>
          </p:nvPr>
        </p:nvGraphicFramePr>
        <p:xfrm>
          <a:off x="2557674" y="828675"/>
          <a:ext cx="7076652" cy="4563535"/>
        </p:xfrm>
        <a:graphic>
          <a:graphicData uri="http://schemas.openxmlformats.org/drawingml/2006/table">
            <a:tbl>
              <a:tblPr firstRow="1" firstCol="1" bandRow="1">
                <a:tableStyleId>{5C22544A-7EE6-4342-B048-85BDC9FD1C3A}</a:tableStyleId>
              </a:tblPr>
              <a:tblGrid>
                <a:gridCol w="3538326">
                  <a:extLst>
                    <a:ext uri="{9D8B030D-6E8A-4147-A177-3AD203B41FA5}">
                      <a16:colId xmlns:a16="http://schemas.microsoft.com/office/drawing/2014/main" val="1649696240"/>
                    </a:ext>
                  </a:extLst>
                </a:gridCol>
                <a:gridCol w="3538326">
                  <a:extLst>
                    <a:ext uri="{9D8B030D-6E8A-4147-A177-3AD203B41FA5}">
                      <a16:colId xmlns:a16="http://schemas.microsoft.com/office/drawing/2014/main" val="372242626"/>
                    </a:ext>
                  </a:extLst>
                </a:gridCol>
              </a:tblGrid>
              <a:tr h="406592">
                <a:tc gridSpan="2">
                  <a:txBody>
                    <a:bodyPr/>
                    <a:lstStyle/>
                    <a:p>
                      <a:pPr algn="ctr">
                        <a:lnSpc>
                          <a:spcPct val="150000"/>
                        </a:lnSpc>
                        <a:spcAft>
                          <a:spcPts val="800"/>
                        </a:spcAft>
                        <a:buNone/>
                      </a:pPr>
                      <a:r>
                        <a:rPr lang="de-DE" sz="1200" kern="100" dirty="0">
                          <a:effectLst/>
                        </a:rPr>
                        <a:t>Selbstcheck II – Chancen, Potenziale und Visionen sowie Ängste und Bedenken</a:t>
                      </a:r>
                      <a:endParaRPr lang="de-DE" sz="1100" kern="100" dirty="0">
                        <a:effectLst/>
                        <a:latin typeface="Play"/>
                        <a:ea typeface="Aptos" panose="020B0004020202020204" pitchFamily="34" charset="0"/>
                        <a:cs typeface="Arial" panose="020B0604020202020204" pitchFamily="34" charset="0"/>
                      </a:endParaRPr>
                    </a:p>
                  </a:txBody>
                  <a:tcPr marL="68580" marR="68580" marT="0" marB="0" anchor="ctr">
                    <a:solidFill>
                      <a:srgbClr val="005F40"/>
                    </a:solidFill>
                  </a:tcPr>
                </a:tc>
                <a:tc hMerge="1">
                  <a:txBody>
                    <a:bodyPr/>
                    <a:lstStyle/>
                    <a:p>
                      <a:endParaRPr lang="de-DE"/>
                    </a:p>
                  </a:txBody>
                  <a:tcPr/>
                </a:tc>
                <a:extLst>
                  <a:ext uri="{0D108BD9-81ED-4DB2-BD59-A6C34878D82A}">
                    <a16:rowId xmlns:a16="http://schemas.microsoft.com/office/drawing/2014/main" val="1106441670"/>
                  </a:ext>
                </a:extLst>
              </a:tr>
              <a:tr h="1430383">
                <a:tc>
                  <a:txBody>
                    <a:bodyPr/>
                    <a:lstStyle/>
                    <a:p>
                      <a:pPr>
                        <a:lnSpc>
                          <a:spcPct val="150000"/>
                        </a:lnSpc>
                        <a:spcAft>
                          <a:spcPts val="800"/>
                        </a:spcAft>
                        <a:buNone/>
                      </a:pPr>
                      <a:r>
                        <a:rPr lang="de-DE" sz="1100" kern="100" dirty="0">
                          <a:effectLst/>
                        </a:rPr>
                        <a:t>Welche Chancen und Potenziale kann die Digitalisierung für unseren Verein haben? </a:t>
                      </a:r>
                    </a:p>
                    <a:p>
                      <a:pPr>
                        <a:lnSpc>
                          <a:spcPct val="150000"/>
                        </a:lnSpc>
                        <a:spcAft>
                          <a:spcPts val="800"/>
                        </a:spcAft>
                        <a:buNone/>
                      </a:pPr>
                      <a:r>
                        <a:rPr lang="de-DE" sz="1100" kern="100" dirty="0">
                          <a:effectLst/>
                        </a:rPr>
                        <a:t>Wie können wir als Vorstand, Abteilung, Mitglied profitieren?</a:t>
                      </a:r>
                      <a:endParaRPr lang="de-DE" sz="1100" kern="100" dirty="0">
                        <a:effectLst/>
                        <a:latin typeface="Play"/>
                        <a:ea typeface="Aptos" panose="020B0004020202020204" pitchFamily="34" charset="0"/>
                        <a:cs typeface="Arial" panose="020B0604020202020204" pitchFamily="34" charset="0"/>
                      </a:endParaRPr>
                    </a:p>
                  </a:txBody>
                  <a:tcPr marL="68580" marR="68580" marT="0" marB="0" anchor="ctr">
                    <a:solidFill>
                      <a:srgbClr val="005F40"/>
                    </a:solidFill>
                  </a:tcPr>
                </a:tc>
                <a:tc>
                  <a:txBody>
                    <a:bodyPr/>
                    <a:lstStyle/>
                    <a:p>
                      <a:pPr>
                        <a:lnSpc>
                          <a:spcPct val="150000"/>
                        </a:lnSpc>
                        <a:spcAft>
                          <a:spcPts val="800"/>
                        </a:spcAft>
                        <a:buNone/>
                      </a:pPr>
                      <a:r>
                        <a:rPr lang="de-DE" sz="1100" kern="100" dirty="0">
                          <a:effectLst/>
                        </a:rPr>
                        <a:t>Klicke oder tippe hier, um Text einzugeben.</a:t>
                      </a:r>
                      <a:endParaRPr lang="de-DE" sz="1100" kern="100" dirty="0">
                        <a:effectLst/>
                        <a:latin typeface="Play"/>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231846900"/>
                  </a:ext>
                </a:extLst>
              </a:tr>
              <a:tr h="1762542">
                <a:tc>
                  <a:txBody>
                    <a:bodyPr/>
                    <a:lstStyle/>
                    <a:p>
                      <a:pPr>
                        <a:lnSpc>
                          <a:spcPct val="150000"/>
                        </a:lnSpc>
                        <a:spcAft>
                          <a:spcPts val="800"/>
                        </a:spcAft>
                        <a:buNone/>
                      </a:pPr>
                      <a:r>
                        <a:rPr lang="de-DE" sz="1100" kern="100" dirty="0">
                          <a:effectLst/>
                        </a:rPr>
                        <a:t>Haben wir bereits eine Strategie für die Umsetzung digitaler Lösungen? </a:t>
                      </a:r>
                    </a:p>
                    <a:p>
                      <a:pPr>
                        <a:lnSpc>
                          <a:spcPct val="150000"/>
                        </a:lnSpc>
                        <a:spcAft>
                          <a:spcPts val="800"/>
                        </a:spcAft>
                        <a:buNone/>
                      </a:pPr>
                      <a:r>
                        <a:rPr lang="de-DE" sz="1100" kern="100" dirty="0">
                          <a:effectLst/>
                        </a:rPr>
                        <a:t>Wenn ja, wie ist die Umsetzung fortgeschritten? (bitte Bereiche einzeln benennen)</a:t>
                      </a:r>
                      <a:endParaRPr lang="de-DE" sz="1100" kern="100" dirty="0">
                        <a:effectLst/>
                        <a:latin typeface="Play"/>
                        <a:ea typeface="Aptos" panose="020B0004020202020204" pitchFamily="34" charset="0"/>
                        <a:cs typeface="Arial" panose="020B0604020202020204" pitchFamily="34" charset="0"/>
                      </a:endParaRPr>
                    </a:p>
                  </a:txBody>
                  <a:tcPr marL="68580" marR="68580" marT="0" marB="0" anchor="ctr">
                    <a:solidFill>
                      <a:srgbClr val="005F40"/>
                    </a:solidFill>
                  </a:tcPr>
                </a:tc>
                <a:tc>
                  <a:txBody>
                    <a:bodyPr/>
                    <a:lstStyle/>
                    <a:p>
                      <a:pPr>
                        <a:lnSpc>
                          <a:spcPct val="150000"/>
                        </a:lnSpc>
                        <a:spcAft>
                          <a:spcPts val="800"/>
                        </a:spcAft>
                        <a:buNone/>
                      </a:pPr>
                      <a:r>
                        <a:rPr lang="de-DE" sz="1100" kern="100" dirty="0">
                          <a:effectLst/>
                        </a:rPr>
                        <a:t>Klicke oder tippe hier, um Text einzugeben.</a:t>
                      </a:r>
                      <a:endParaRPr lang="de-DE" sz="1100" kern="100" dirty="0">
                        <a:effectLst/>
                        <a:latin typeface="Play"/>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659537750"/>
                  </a:ext>
                </a:extLst>
              </a:tr>
              <a:tr h="964018">
                <a:tc>
                  <a:txBody>
                    <a:bodyPr/>
                    <a:lstStyle/>
                    <a:p>
                      <a:pPr>
                        <a:lnSpc>
                          <a:spcPct val="150000"/>
                        </a:lnSpc>
                        <a:spcAft>
                          <a:spcPts val="800"/>
                        </a:spcAft>
                        <a:buNone/>
                      </a:pPr>
                      <a:r>
                        <a:rPr lang="de-DE" sz="1100" kern="100" dirty="0">
                          <a:effectLst/>
                        </a:rPr>
                        <a:t>Welche Bedenken bezüglich der Digitalisierung haben wir oder anderem im Verein?</a:t>
                      </a:r>
                      <a:endParaRPr lang="de-DE" sz="1100" kern="100" dirty="0">
                        <a:effectLst/>
                        <a:latin typeface="Play"/>
                        <a:ea typeface="Aptos" panose="020B0004020202020204" pitchFamily="34" charset="0"/>
                        <a:cs typeface="Arial" panose="020B0604020202020204" pitchFamily="34" charset="0"/>
                      </a:endParaRPr>
                    </a:p>
                  </a:txBody>
                  <a:tcPr marL="68580" marR="68580" marT="0" marB="0" anchor="ctr">
                    <a:solidFill>
                      <a:srgbClr val="005F40"/>
                    </a:solidFill>
                  </a:tcPr>
                </a:tc>
                <a:tc>
                  <a:txBody>
                    <a:bodyPr/>
                    <a:lstStyle/>
                    <a:p>
                      <a:pPr>
                        <a:lnSpc>
                          <a:spcPct val="150000"/>
                        </a:lnSpc>
                        <a:spcAft>
                          <a:spcPts val="800"/>
                        </a:spcAft>
                        <a:buNone/>
                      </a:pPr>
                      <a:r>
                        <a:rPr lang="de-DE" sz="1100" kern="100" dirty="0">
                          <a:effectLst/>
                        </a:rPr>
                        <a:t>Klicke oder tippe hier, um Text einzugeben.</a:t>
                      </a:r>
                      <a:endParaRPr lang="de-DE" sz="1100" kern="100" dirty="0">
                        <a:effectLst/>
                        <a:latin typeface="Play"/>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341110810"/>
                  </a:ext>
                </a:extLst>
              </a:tr>
            </a:tbl>
          </a:graphicData>
        </a:graphic>
      </p:graphicFrame>
      <p:pic>
        <p:nvPicPr>
          <p:cNvPr id="3" name="Inhaltsplatzhalter 4" descr="Ein Bild, das Text, Screenshot, Diagramm, Schrift enthält.&#10;&#10;KI-generierte Inhalte können fehlerhaft sein.">
            <a:extLst>
              <a:ext uri="{FF2B5EF4-FFF2-40B4-BE49-F238E27FC236}">
                <a16:creationId xmlns:a16="http://schemas.microsoft.com/office/drawing/2014/main" id="{824D25A6-4C19-1420-4954-B92BB5F15D4B}"/>
              </a:ext>
            </a:extLst>
          </p:cNvPr>
          <p:cNvPicPr>
            <a:picLocks noChangeAspect="1"/>
          </p:cNvPicPr>
          <p:nvPr/>
        </p:nvPicPr>
        <p:blipFill>
          <a:blip r:embed="rId2">
            <a:extLst>
              <a:ext uri="{28A0092B-C50C-407E-A947-70E740481C1C}">
                <a14:useLocalDpi xmlns:a14="http://schemas.microsoft.com/office/drawing/2010/main" val="0"/>
              </a:ext>
            </a:extLst>
          </a:blip>
          <a:srcRect l="61620" t="44962" r="8079" b="33549"/>
          <a:stretch>
            <a:fillRect/>
          </a:stretch>
        </p:blipFill>
        <p:spPr>
          <a:xfrm>
            <a:off x="10192050" y="126048"/>
            <a:ext cx="1869139" cy="1325563"/>
          </a:xfrm>
          <a:prstGeom prst="rect">
            <a:avLst/>
          </a:prstGeom>
        </p:spPr>
      </p:pic>
    </p:spTree>
    <p:extLst>
      <p:ext uri="{BB962C8B-B14F-4D97-AF65-F5344CB8AC3E}">
        <p14:creationId xmlns:p14="http://schemas.microsoft.com/office/powerpoint/2010/main" val="3867417590"/>
      </p:ext>
    </p:extLst>
  </p:cSld>
  <p:clrMapOvr>
    <a:masterClrMapping/>
  </p:clrMapOvr>
  <p:transition spd="slow">
    <p:cove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B9F39C-8B03-94BA-8369-C323689581CC}"/>
            </a:ext>
          </a:extLst>
        </p:cNvPr>
        <p:cNvGrpSpPr/>
        <p:nvPr/>
      </p:nvGrpSpPr>
      <p:grpSpPr>
        <a:xfrm>
          <a:off x="0" y="0"/>
          <a:ext cx="0" cy="0"/>
          <a:chOff x="0" y="0"/>
          <a:chExt cx="0" cy="0"/>
        </a:xfrm>
      </p:grpSpPr>
      <p:graphicFrame>
        <p:nvGraphicFramePr>
          <p:cNvPr id="11" name="Tabelle 10">
            <a:extLst>
              <a:ext uri="{FF2B5EF4-FFF2-40B4-BE49-F238E27FC236}">
                <a16:creationId xmlns:a16="http://schemas.microsoft.com/office/drawing/2014/main" id="{D2E03D38-5C5C-72DE-EF55-2C8BEBEDBAA3}"/>
              </a:ext>
            </a:extLst>
          </p:cNvPr>
          <p:cNvGraphicFramePr>
            <a:graphicFrameLocks noGrp="1"/>
          </p:cNvGraphicFramePr>
          <p:nvPr>
            <p:extLst>
              <p:ext uri="{D42A27DB-BD31-4B8C-83A1-F6EECF244321}">
                <p14:modId xmlns:p14="http://schemas.microsoft.com/office/powerpoint/2010/main" val="1200759861"/>
              </p:ext>
            </p:extLst>
          </p:nvPr>
        </p:nvGraphicFramePr>
        <p:xfrm>
          <a:off x="2017077" y="788829"/>
          <a:ext cx="8157846" cy="4526120"/>
        </p:xfrm>
        <a:graphic>
          <a:graphicData uri="http://schemas.openxmlformats.org/drawingml/2006/table">
            <a:tbl>
              <a:tblPr firstRow="1" firstCol="1" bandRow="1">
                <a:tableStyleId>{5C22544A-7EE6-4342-B048-85BDC9FD1C3A}</a:tableStyleId>
              </a:tblPr>
              <a:tblGrid>
                <a:gridCol w="4078923">
                  <a:extLst>
                    <a:ext uri="{9D8B030D-6E8A-4147-A177-3AD203B41FA5}">
                      <a16:colId xmlns:a16="http://schemas.microsoft.com/office/drawing/2014/main" val="1969387148"/>
                    </a:ext>
                  </a:extLst>
                </a:gridCol>
                <a:gridCol w="4078923">
                  <a:extLst>
                    <a:ext uri="{9D8B030D-6E8A-4147-A177-3AD203B41FA5}">
                      <a16:colId xmlns:a16="http://schemas.microsoft.com/office/drawing/2014/main" val="1400251446"/>
                    </a:ext>
                  </a:extLst>
                </a:gridCol>
              </a:tblGrid>
              <a:tr h="733998">
                <a:tc gridSpan="2">
                  <a:txBody>
                    <a:bodyPr/>
                    <a:lstStyle/>
                    <a:p>
                      <a:pPr algn="ctr">
                        <a:lnSpc>
                          <a:spcPct val="150000"/>
                        </a:lnSpc>
                        <a:spcAft>
                          <a:spcPts val="800"/>
                        </a:spcAft>
                        <a:buNone/>
                      </a:pPr>
                      <a:r>
                        <a:rPr lang="de-DE" sz="1200" kern="100" dirty="0">
                          <a:effectLst/>
                        </a:rPr>
                        <a:t>Unsere Themen</a:t>
                      </a:r>
                      <a:endParaRPr lang="de-DE" sz="1100" kern="100" dirty="0">
                        <a:effectLst/>
                        <a:latin typeface="Play"/>
                        <a:ea typeface="Aptos" panose="020B0004020202020204" pitchFamily="34" charset="0"/>
                        <a:cs typeface="Arial" panose="020B0604020202020204" pitchFamily="34" charset="0"/>
                      </a:endParaRPr>
                    </a:p>
                  </a:txBody>
                  <a:tcPr marL="68580" marR="68580" marT="0" marB="0" anchor="ctr">
                    <a:solidFill>
                      <a:srgbClr val="005F40"/>
                    </a:solidFill>
                  </a:tcPr>
                </a:tc>
                <a:tc hMerge="1">
                  <a:txBody>
                    <a:bodyPr/>
                    <a:lstStyle/>
                    <a:p>
                      <a:endParaRPr lang="de-DE"/>
                    </a:p>
                  </a:txBody>
                  <a:tcPr/>
                </a:tc>
                <a:extLst>
                  <a:ext uri="{0D108BD9-81ED-4DB2-BD59-A6C34878D82A}">
                    <a16:rowId xmlns:a16="http://schemas.microsoft.com/office/drawing/2014/main" val="2935353712"/>
                  </a:ext>
                </a:extLst>
              </a:tr>
              <a:tr h="991285">
                <a:tc>
                  <a:txBody>
                    <a:bodyPr/>
                    <a:lstStyle/>
                    <a:p>
                      <a:pPr>
                        <a:lnSpc>
                          <a:spcPct val="150000"/>
                        </a:lnSpc>
                        <a:spcAft>
                          <a:spcPts val="800"/>
                        </a:spcAft>
                        <a:buNone/>
                      </a:pPr>
                      <a:r>
                        <a:rPr lang="de-DE" sz="1100" kern="100" dirty="0">
                          <a:effectLst/>
                        </a:rPr>
                        <a:t>Welchen Bereich wollen wir zuerst digitalisieren? (bitte nur einen Bereich nennen)</a:t>
                      </a:r>
                      <a:endParaRPr lang="de-DE" sz="1100" kern="100" dirty="0">
                        <a:effectLst/>
                        <a:latin typeface="Play"/>
                        <a:ea typeface="Aptos" panose="020B0004020202020204" pitchFamily="34" charset="0"/>
                        <a:cs typeface="Arial" panose="020B0604020202020204" pitchFamily="34" charset="0"/>
                      </a:endParaRPr>
                    </a:p>
                  </a:txBody>
                  <a:tcPr marL="68580" marR="68580" marT="0" marB="0" anchor="ctr">
                    <a:solidFill>
                      <a:srgbClr val="005F40"/>
                    </a:solidFill>
                  </a:tcPr>
                </a:tc>
                <a:tc>
                  <a:txBody>
                    <a:bodyPr/>
                    <a:lstStyle/>
                    <a:p>
                      <a:pPr>
                        <a:lnSpc>
                          <a:spcPct val="150000"/>
                        </a:lnSpc>
                        <a:spcAft>
                          <a:spcPts val="800"/>
                        </a:spcAft>
                        <a:buNone/>
                      </a:pPr>
                      <a:r>
                        <a:rPr lang="de-DE" sz="1100" kern="100">
                          <a:effectLst/>
                        </a:rPr>
                        <a:t>Klicke oder tippe hier, um Text einzugeben.</a:t>
                      </a:r>
                      <a:endParaRPr lang="de-DE" sz="1100" kern="100">
                        <a:effectLst/>
                        <a:latin typeface="Play"/>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026779011"/>
                  </a:ext>
                </a:extLst>
              </a:tr>
              <a:tr h="733998">
                <a:tc>
                  <a:txBody>
                    <a:bodyPr/>
                    <a:lstStyle/>
                    <a:p>
                      <a:pPr>
                        <a:lnSpc>
                          <a:spcPct val="150000"/>
                        </a:lnSpc>
                        <a:spcAft>
                          <a:spcPts val="800"/>
                        </a:spcAft>
                        <a:buNone/>
                      </a:pPr>
                      <a:r>
                        <a:rPr lang="de-DE" sz="1100" kern="100" dirty="0">
                          <a:effectLst/>
                        </a:rPr>
                        <a:t>Wann soll die Maßnahme umgesetzt sein?</a:t>
                      </a:r>
                      <a:endParaRPr lang="de-DE" sz="1100" kern="100" dirty="0">
                        <a:effectLst/>
                        <a:latin typeface="Play"/>
                        <a:ea typeface="Aptos" panose="020B0004020202020204" pitchFamily="34" charset="0"/>
                        <a:cs typeface="Arial" panose="020B0604020202020204" pitchFamily="34" charset="0"/>
                      </a:endParaRPr>
                    </a:p>
                  </a:txBody>
                  <a:tcPr marL="68580" marR="68580" marT="0" marB="0" anchor="ctr">
                    <a:solidFill>
                      <a:srgbClr val="005F40"/>
                    </a:solidFill>
                  </a:tcPr>
                </a:tc>
                <a:tc>
                  <a:txBody>
                    <a:bodyPr/>
                    <a:lstStyle/>
                    <a:p>
                      <a:pPr>
                        <a:lnSpc>
                          <a:spcPct val="150000"/>
                        </a:lnSpc>
                        <a:spcAft>
                          <a:spcPts val="800"/>
                        </a:spcAft>
                        <a:buNone/>
                      </a:pPr>
                      <a:r>
                        <a:rPr lang="de-DE" sz="1100" kern="100" dirty="0">
                          <a:effectLst/>
                        </a:rPr>
                        <a:t>Klicke oder tippe hier, um Text einzugeben.</a:t>
                      </a:r>
                      <a:endParaRPr lang="de-DE" sz="1100" kern="100" dirty="0">
                        <a:effectLst/>
                        <a:latin typeface="Play"/>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129966287"/>
                  </a:ext>
                </a:extLst>
              </a:tr>
              <a:tr h="1332841">
                <a:tc>
                  <a:txBody>
                    <a:bodyPr/>
                    <a:lstStyle/>
                    <a:p>
                      <a:pPr>
                        <a:lnSpc>
                          <a:spcPct val="150000"/>
                        </a:lnSpc>
                        <a:spcAft>
                          <a:spcPts val="800"/>
                        </a:spcAft>
                        <a:buNone/>
                      </a:pPr>
                      <a:r>
                        <a:rPr lang="de-DE" sz="1100" kern="100" dirty="0">
                          <a:effectLst/>
                        </a:rPr>
                        <a:t>Weitere Bereiche, die wir langfristig digitalisieren wollen. (alle weiteren Bereiche nennen, gerne nach Wichtigkeit geordnet)</a:t>
                      </a:r>
                      <a:endParaRPr lang="de-DE" sz="1100" kern="100" dirty="0">
                        <a:effectLst/>
                        <a:latin typeface="Play"/>
                        <a:ea typeface="Aptos" panose="020B0004020202020204" pitchFamily="34" charset="0"/>
                        <a:cs typeface="Arial" panose="020B0604020202020204" pitchFamily="34" charset="0"/>
                      </a:endParaRPr>
                    </a:p>
                  </a:txBody>
                  <a:tcPr marL="68580" marR="68580" marT="0" marB="0" anchor="ctr">
                    <a:solidFill>
                      <a:srgbClr val="005F40"/>
                    </a:solidFill>
                  </a:tcPr>
                </a:tc>
                <a:tc>
                  <a:txBody>
                    <a:bodyPr/>
                    <a:lstStyle/>
                    <a:p>
                      <a:pPr>
                        <a:lnSpc>
                          <a:spcPct val="150000"/>
                        </a:lnSpc>
                        <a:spcAft>
                          <a:spcPts val="800"/>
                        </a:spcAft>
                        <a:buNone/>
                      </a:pPr>
                      <a:r>
                        <a:rPr lang="de-DE" sz="1100" kern="100" dirty="0">
                          <a:effectLst/>
                        </a:rPr>
                        <a:t>Klicke oder tippe hier, um Text einzugeben.</a:t>
                      </a:r>
                      <a:endParaRPr lang="de-DE" sz="1100" kern="100" dirty="0">
                        <a:effectLst/>
                        <a:latin typeface="Play"/>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291837081"/>
                  </a:ext>
                </a:extLst>
              </a:tr>
              <a:tr h="733998">
                <a:tc>
                  <a:txBody>
                    <a:bodyPr/>
                    <a:lstStyle/>
                    <a:p>
                      <a:pPr>
                        <a:lnSpc>
                          <a:spcPct val="150000"/>
                        </a:lnSpc>
                        <a:spcAft>
                          <a:spcPts val="800"/>
                        </a:spcAft>
                        <a:buNone/>
                      </a:pPr>
                      <a:r>
                        <a:rPr lang="de-DE" sz="1100" kern="100" dirty="0">
                          <a:effectLst/>
                        </a:rPr>
                        <a:t>Das wünschen wir uns von digital.fit.</a:t>
                      </a:r>
                      <a:endParaRPr lang="de-DE" sz="1100" kern="100" dirty="0">
                        <a:effectLst/>
                        <a:latin typeface="Play"/>
                        <a:ea typeface="Aptos" panose="020B0004020202020204" pitchFamily="34" charset="0"/>
                        <a:cs typeface="Arial" panose="020B0604020202020204" pitchFamily="34" charset="0"/>
                      </a:endParaRPr>
                    </a:p>
                  </a:txBody>
                  <a:tcPr marL="68580" marR="68580" marT="0" marB="0" anchor="ctr">
                    <a:solidFill>
                      <a:srgbClr val="005F40"/>
                    </a:solidFill>
                  </a:tcPr>
                </a:tc>
                <a:tc>
                  <a:txBody>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lang="de-DE" sz="1100" kern="100" dirty="0">
                          <a:effectLst/>
                        </a:rPr>
                        <a:t>Klicke oder tippe hier, um Text einzugeben. </a:t>
                      </a:r>
                      <a:endParaRPr lang="de-DE" sz="1100" kern="100" dirty="0">
                        <a:effectLst/>
                        <a:latin typeface="Play"/>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724685287"/>
                  </a:ext>
                </a:extLst>
              </a:tr>
            </a:tbl>
          </a:graphicData>
        </a:graphic>
      </p:graphicFrame>
      <p:pic>
        <p:nvPicPr>
          <p:cNvPr id="5" name="Inhaltsplatzhalter 4" descr="Ein Bild, das Text, Screenshot, Diagramm, Schrift enthält.&#10;&#10;KI-generierte Inhalte können fehlerhaft sein.">
            <a:extLst>
              <a:ext uri="{FF2B5EF4-FFF2-40B4-BE49-F238E27FC236}">
                <a16:creationId xmlns:a16="http://schemas.microsoft.com/office/drawing/2014/main" id="{3680F98F-60AD-6019-0F85-E5451C6544E8}"/>
              </a:ext>
            </a:extLst>
          </p:cNvPr>
          <p:cNvPicPr>
            <a:picLocks noChangeAspect="1"/>
          </p:cNvPicPr>
          <p:nvPr/>
        </p:nvPicPr>
        <p:blipFill>
          <a:blip r:embed="rId2">
            <a:extLst>
              <a:ext uri="{28A0092B-C50C-407E-A947-70E740481C1C}">
                <a14:useLocalDpi xmlns:a14="http://schemas.microsoft.com/office/drawing/2010/main" val="0"/>
              </a:ext>
            </a:extLst>
          </a:blip>
          <a:srcRect l="61620" t="44962" r="8079" b="33549"/>
          <a:stretch>
            <a:fillRect/>
          </a:stretch>
        </p:blipFill>
        <p:spPr>
          <a:xfrm>
            <a:off x="10192050" y="126048"/>
            <a:ext cx="1869139" cy="1325563"/>
          </a:xfrm>
          <a:prstGeom prst="rect">
            <a:avLst/>
          </a:prstGeom>
        </p:spPr>
      </p:pic>
      <p:sp>
        <p:nvSpPr>
          <p:cNvPr id="6" name="Titel 1">
            <a:extLst>
              <a:ext uri="{FF2B5EF4-FFF2-40B4-BE49-F238E27FC236}">
                <a16:creationId xmlns:a16="http://schemas.microsoft.com/office/drawing/2014/main" id="{17D2F03E-47DC-67AE-BD1C-9336B6CC81E1}"/>
              </a:ext>
            </a:extLst>
          </p:cNvPr>
          <p:cNvSpPr>
            <a:spLocks noGrp="1"/>
          </p:cNvSpPr>
          <p:nvPr>
            <p:ph type="title"/>
          </p:nvPr>
        </p:nvSpPr>
        <p:spPr>
          <a:xfrm>
            <a:off x="130810" y="126048"/>
            <a:ext cx="9718039" cy="702627"/>
          </a:xfrm>
        </p:spPr>
        <p:txBody>
          <a:bodyPr>
            <a:normAutofit fontScale="90000"/>
          </a:bodyPr>
          <a:lstStyle/>
          <a:p>
            <a:r>
              <a:rPr lang="de-DE" dirty="0">
                <a:effectLst>
                  <a:outerShdw blurRad="38100" dist="38100" dir="2700000" algn="tl">
                    <a:srgbClr val="000000">
                      <a:alpha val="43137"/>
                    </a:srgbClr>
                  </a:outerShdw>
                </a:effectLst>
              </a:rPr>
              <a:t>Ausschnitt aus dem Selbstcheck-Fragebogen</a:t>
            </a:r>
          </a:p>
        </p:txBody>
      </p:sp>
    </p:spTree>
    <p:extLst>
      <p:ext uri="{BB962C8B-B14F-4D97-AF65-F5344CB8AC3E}">
        <p14:creationId xmlns:p14="http://schemas.microsoft.com/office/powerpoint/2010/main" val="3714049568"/>
      </p:ext>
    </p:extLst>
  </p:cSld>
  <p:clrMapOvr>
    <a:masterClrMapping/>
  </p:clrMapOvr>
  <p:transition spd="slow">
    <p:cove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5B186-E026-ADE2-EE30-C9B086E24C64}"/>
            </a:ext>
          </a:extLst>
        </p:cNvPr>
        <p:cNvGrpSpPr/>
        <p:nvPr/>
      </p:nvGrpSpPr>
      <p:grpSpPr>
        <a:xfrm>
          <a:off x="0" y="0"/>
          <a:ext cx="0" cy="0"/>
          <a:chOff x="0" y="0"/>
          <a:chExt cx="0" cy="0"/>
        </a:xfrm>
      </p:grpSpPr>
      <p:pic>
        <p:nvPicPr>
          <p:cNvPr id="5" name="Inhaltsplatzhalter 4" descr="Ein Bild, das Text, Screenshot, Diagramm, Schrift enthält.&#10;&#10;KI-generierte Inhalte können fehlerhaft sein.">
            <a:extLst>
              <a:ext uri="{FF2B5EF4-FFF2-40B4-BE49-F238E27FC236}">
                <a16:creationId xmlns:a16="http://schemas.microsoft.com/office/drawing/2014/main" id="{5F83F6E3-CDF6-FAD4-F954-ACE6DC637A24}"/>
              </a:ext>
            </a:extLst>
          </p:cNvPr>
          <p:cNvPicPr>
            <a:picLocks noChangeAspect="1"/>
          </p:cNvPicPr>
          <p:nvPr/>
        </p:nvPicPr>
        <p:blipFill>
          <a:blip r:embed="rId2">
            <a:extLst>
              <a:ext uri="{28A0092B-C50C-407E-A947-70E740481C1C}">
                <a14:useLocalDpi xmlns:a14="http://schemas.microsoft.com/office/drawing/2010/main" val="0"/>
              </a:ext>
            </a:extLst>
          </a:blip>
          <a:srcRect l="38499" t="45508" r="37766" b="34193"/>
          <a:stretch>
            <a:fillRect/>
          </a:stretch>
        </p:blipFill>
        <p:spPr>
          <a:xfrm>
            <a:off x="3954947" y="793750"/>
            <a:ext cx="4415455" cy="3775980"/>
          </a:xfrm>
          <a:prstGeom prst="rect">
            <a:avLst/>
          </a:prstGeom>
        </p:spPr>
      </p:pic>
    </p:spTree>
    <p:extLst>
      <p:ext uri="{BB962C8B-B14F-4D97-AF65-F5344CB8AC3E}">
        <p14:creationId xmlns:p14="http://schemas.microsoft.com/office/powerpoint/2010/main" val="4057087826"/>
      </p:ext>
    </p:extLst>
  </p:cSld>
  <p:clrMapOvr>
    <a:masterClrMapping/>
  </p:clrMapOvr>
  <p:transition spd="slow">
    <p:cover/>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937410F-7719-4E23-3956-DB5DA38CC1B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3801BFE-9A3F-0BEE-2155-7C5E2245FA6B}"/>
              </a:ext>
            </a:extLst>
          </p:cNvPr>
          <p:cNvSpPr>
            <a:spLocks noGrp="1"/>
          </p:cNvSpPr>
          <p:nvPr>
            <p:ph type="title"/>
          </p:nvPr>
        </p:nvSpPr>
        <p:spPr>
          <a:xfrm>
            <a:off x="876693" y="741391"/>
            <a:ext cx="5219307" cy="1616203"/>
          </a:xfrm>
        </p:spPr>
        <p:txBody>
          <a:bodyPr anchor="b">
            <a:normAutofit/>
          </a:bodyPr>
          <a:lstStyle/>
          <a:p>
            <a:r>
              <a:rPr lang="de-DE" sz="5400" dirty="0">
                <a:effectLst>
                  <a:outerShdw blurRad="38100" dist="38100" dir="2700000" algn="tl">
                    <a:srgbClr val="000000">
                      <a:alpha val="43137"/>
                    </a:srgbClr>
                  </a:outerShdw>
                </a:effectLst>
              </a:rPr>
              <a:t>Erstes Treffen</a:t>
            </a:r>
          </a:p>
        </p:txBody>
      </p:sp>
      <p:sp>
        <p:nvSpPr>
          <p:cNvPr id="3" name="Inhaltsplatzhalter 2">
            <a:extLst>
              <a:ext uri="{FF2B5EF4-FFF2-40B4-BE49-F238E27FC236}">
                <a16:creationId xmlns:a16="http://schemas.microsoft.com/office/drawing/2014/main" id="{B778756F-B7AA-F17D-3967-2341397F75B3}"/>
              </a:ext>
            </a:extLst>
          </p:cNvPr>
          <p:cNvSpPr>
            <a:spLocks noGrp="1"/>
          </p:cNvSpPr>
          <p:nvPr>
            <p:ph idx="1"/>
          </p:nvPr>
        </p:nvSpPr>
        <p:spPr>
          <a:xfrm>
            <a:off x="876692" y="2533476"/>
            <a:ext cx="5219307" cy="3537410"/>
          </a:xfrm>
        </p:spPr>
        <p:txBody>
          <a:bodyPr anchor="t">
            <a:normAutofit/>
          </a:bodyPr>
          <a:lstStyle/>
          <a:p>
            <a:r>
              <a:rPr lang="de-DE" dirty="0"/>
              <a:t>Im Vereinsheim, W-Lan-Zugang sinnvoll</a:t>
            </a:r>
          </a:p>
          <a:p>
            <a:r>
              <a:rPr lang="de-DE" dirty="0"/>
              <a:t>Vorstellen des </a:t>
            </a:r>
            <a:r>
              <a:rPr lang="de-DE" dirty="0">
                <a:highlight>
                  <a:srgbClr val="58BE34"/>
                </a:highlight>
              </a:rPr>
              <a:t>individuellen Digitalisierungsvorhabens </a:t>
            </a:r>
          </a:p>
        </p:txBody>
      </p:sp>
      <p:pic>
        <p:nvPicPr>
          <p:cNvPr id="4" name="Inhaltsplatzhalter 4" descr="Ein Bild, das Text, Screenshot, Diagramm, Schrift enthält.&#10;&#10;KI-generierte Inhalte können fehlerhaft sein.">
            <a:extLst>
              <a:ext uri="{FF2B5EF4-FFF2-40B4-BE49-F238E27FC236}">
                <a16:creationId xmlns:a16="http://schemas.microsoft.com/office/drawing/2014/main" id="{CAB23E68-7467-B014-7F0E-98F9AB3D46DA}"/>
              </a:ext>
            </a:extLst>
          </p:cNvPr>
          <p:cNvPicPr>
            <a:picLocks noChangeAspect="1"/>
          </p:cNvPicPr>
          <p:nvPr/>
        </p:nvPicPr>
        <p:blipFill>
          <a:blip r:embed="rId2">
            <a:extLst>
              <a:ext uri="{28A0092B-C50C-407E-A947-70E740481C1C}">
                <a14:useLocalDpi xmlns:a14="http://schemas.microsoft.com/office/drawing/2010/main" val="0"/>
              </a:ext>
            </a:extLst>
          </a:blip>
          <a:srcRect l="10631" t="42510" r="62194" b="33753"/>
          <a:stretch>
            <a:fillRect/>
          </a:stretch>
        </p:blipFill>
        <p:spPr>
          <a:xfrm>
            <a:off x="7924800" y="1420084"/>
            <a:ext cx="3299532" cy="2882097"/>
          </a:xfrm>
          <a:prstGeom prst="rect">
            <a:avLst/>
          </a:prstGeom>
        </p:spPr>
      </p:pic>
      <p:grpSp>
        <p:nvGrpSpPr>
          <p:cNvPr id="9" name="Group 8">
            <a:extLst>
              <a:ext uri="{FF2B5EF4-FFF2-40B4-BE49-F238E27FC236}">
                <a16:creationId xmlns:a16="http://schemas.microsoft.com/office/drawing/2014/main" id="{C54A2A4D-19EF-3552-F383-6AD9587C8A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2068638" y="0"/>
            <a:ext cx="123362" cy="6858000"/>
            <a:chOff x="12068638" y="0"/>
            <a:chExt cx="123362" cy="6858000"/>
          </a:xfrm>
        </p:grpSpPr>
        <p:sp>
          <p:nvSpPr>
            <p:cNvPr id="10" name="Rectangle 9">
              <a:extLst>
                <a:ext uri="{FF2B5EF4-FFF2-40B4-BE49-F238E27FC236}">
                  <a16:creationId xmlns:a16="http://schemas.microsoft.com/office/drawing/2014/main" id="{A9208F0F-2734-3945-8FD0-EEB19CF41A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2CFF5D9-43B9-9D58-6F3F-25041716D9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92650595"/>
      </p:ext>
    </p:extLst>
  </p:cSld>
  <p:clrMapOvr>
    <a:masterClrMapping/>
  </p:clrMapOvr>
  <p:transition spd="slow">
    <p:cove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914400" y="415372"/>
            <a:ext cx="10363200" cy="4055976"/>
          </a:xfrm>
          <a:solidFill>
            <a:srgbClr val="58BE34">
              <a:alpha val="75000"/>
            </a:srgbClr>
          </a:solidFill>
        </p:spPr>
        <p:txBody>
          <a:bodyPr anchor="ctr">
            <a:noAutofit/>
          </a:bodyPr>
          <a:lstStyle/>
          <a:p>
            <a:r>
              <a:rPr lang="de-DE" sz="4250" dirty="0">
                <a:solidFill>
                  <a:schemeClr val="tx1"/>
                </a:solidFill>
                <a:effectLst>
                  <a:outerShdw blurRad="38100" dist="38100" dir="2700000" algn="tl">
                    <a:srgbClr val="000000">
                      <a:alpha val="43137"/>
                    </a:srgbClr>
                  </a:outerShdw>
                </a:effectLst>
              </a:rPr>
              <a:t>Fallbeispiel: </a:t>
            </a:r>
            <a:br>
              <a:rPr lang="de-DE" sz="4250" dirty="0">
                <a:solidFill>
                  <a:schemeClr val="tx1"/>
                </a:solidFill>
              </a:rPr>
            </a:br>
            <a:r>
              <a:rPr lang="de-DE" sz="4250" dirty="0">
                <a:solidFill>
                  <a:schemeClr val="tx1"/>
                </a:solidFill>
              </a:rPr>
              <a:t>Individuelles Digitalisierungsvorhaben</a:t>
            </a:r>
            <a:br>
              <a:rPr lang="de-DE" sz="4250" dirty="0"/>
            </a:br>
            <a:r>
              <a:rPr lang="de-DE" sz="4250" dirty="0">
                <a:solidFill>
                  <a:schemeClr val="tx1"/>
                </a:solidFill>
              </a:rPr>
              <a:t>ÜBM &amp; mehr</a:t>
            </a:r>
            <a:endParaRPr lang="de-DE" sz="4267" dirty="0">
              <a:solidFill>
                <a:schemeClr val="tx1"/>
              </a:solidFill>
            </a:endParaRPr>
          </a:p>
        </p:txBody>
      </p:sp>
      <p:sp>
        <p:nvSpPr>
          <p:cNvPr id="3" name="Untertitel 2"/>
          <p:cNvSpPr>
            <a:spLocks noGrp="1"/>
          </p:cNvSpPr>
          <p:nvPr>
            <p:ph type="subTitle" idx="4294967295"/>
          </p:nvPr>
        </p:nvSpPr>
        <p:spPr>
          <a:xfrm>
            <a:off x="2927927" y="4752686"/>
            <a:ext cx="6091238" cy="576263"/>
          </a:xfrm>
        </p:spPr>
        <p:txBody>
          <a:bodyPr anchor="ctr">
            <a:normAutofit fontScale="92500"/>
          </a:bodyPr>
          <a:lstStyle/>
          <a:p>
            <a:pPr marL="0" indent="0" algn="ctr">
              <a:buNone/>
            </a:pPr>
            <a:r>
              <a:rPr lang="de-DE" sz="2400" dirty="0"/>
              <a:t>Dienstag, 20. August 2024 + 23. September 2024</a:t>
            </a:r>
          </a:p>
        </p:txBody>
      </p:sp>
      <p:pic>
        <p:nvPicPr>
          <p:cNvPr id="1026" name="Picture 2" descr="Logo neu &amp; mehr">
            <a:extLst>
              <a:ext uri="{FF2B5EF4-FFF2-40B4-BE49-F238E27FC236}">
                <a16:creationId xmlns:a16="http://schemas.microsoft.com/office/drawing/2014/main" id="{0B03ED5B-C3E6-AD99-BC8A-5EB64E41B2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3950" y="2884370"/>
            <a:ext cx="2462112" cy="1459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3501149"/>
      </p:ext>
    </p:extLst>
  </p:cSld>
  <p:clrMapOvr>
    <a:masterClrMapping/>
  </p:clrMapOvr>
  <p:transition spd="slow">
    <p:cove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61818" y="147783"/>
            <a:ext cx="10891982" cy="858981"/>
          </a:xfrm>
        </p:spPr>
        <p:txBody>
          <a:bodyPr>
            <a:normAutofit/>
          </a:bodyPr>
          <a:lstStyle/>
          <a:p>
            <a:pPr algn="ctr"/>
            <a:r>
              <a:rPr lang="de-DE" sz="4000" dirty="0">
                <a:effectLst>
                  <a:outerShdw blurRad="38100" dist="38100" dir="2700000" algn="tl">
                    <a:srgbClr val="000000">
                      <a:alpha val="43137"/>
                    </a:srgbClr>
                  </a:outerShdw>
                </a:effectLst>
              </a:rPr>
              <a:t>Agenda für das erste Treffen</a:t>
            </a:r>
          </a:p>
        </p:txBody>
      </p:sp>
      <p:sp>
        <p:nvSpPr>
          <p:cNvPr id="5" name="Inhaltsplatzhalter 4"/>
          <p:cNvSpPr>
            <a:spLocks noGrp="1"/>
          </p:cNvSpPr>
          <p:nvPr>
            <p:ph idx="1"/>
          </p:nvPr>
        </p:nvSpPr>
        <p:spPr>
          <a:xfrm>
            <a:off x="838200" y="1006764"/>
            <a:ext cx="10515600" cy="3912351"/>
          </a:xfrm>
        </p:spPr>
        <p:txBody>
          <a:bodyPr anchor="ctr">
            <a:normAutofit/>
          </a:bodyPr>
          <a:lstStyle/>
          <a:p>
            <a:r>
              <a:rPr lang="de-DE" dirty="0"/>
              <a:t>Vorstellung des Beratungsablaufs</a:t>
            </a:r>
          </a:p>
          <a:p>
            <a:r>
              <a:rPr lang="de-DE" dirty="0"/>
              <a:t>Beratungsschwerpunkte digital.fit</a:t>
            </a:r>
          </a:p>
          <a:p>
            <a:r>
              <a:rPr lang="de-DE" dirty="0"/>
              <a:t>Ist-Analyse</a:t>
            </a:r>
          </a:p>
          <a:p>
            <a:r>
              <a:rPr lang="de-DE" dirty="0"/>
              <a:t>Digitalisierungsziele ÜBM &amp; mehr</a:t>
            </a:r>
          </a:p>
          <a:p>
            <a:r>
              <a:rPr lang="de-DE" dirty="0"/>
              <a:t>Nächste Schritte</a:t>
            </a:r>
          </a:p>
          <a:p>
            <a:r>
              <a:rPr lang="de-DE" dirty="0"/>
              <a:t>Kontakt</a:t>
            </a:r>
          </a:p>
        </p:txBody>
      </p:sp>
    </p:spTree>
    <p:extLst>
      <p:ext uri="{BB962C8B-B14F-4D97-AF65-F5344CB8AC3E}">
        <p14:creationId xmlns:p14="http://schemas.microsoft.com/office/powerpoint/2010/main" val="87141853"/>
      </p:ext>
    </p:extLst>
  </p:cSld>
  <p:clrMapOvr>
    <a:masterClrMapping/>
  </p:clrMapOvr>
  <p:transition spd="slow">
    <p:cove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feld 14">
            <a:extLst>
              <a:ext uri="{FF2B5EF4-FFF2-40B4-BE49-F238E27FC236}">
                <a16:creationId xmlns:a16="http://schemas.microsoft.com/office/drawing/2014/main" id="{76D5AF58-F98A-6AF2-C579-8DB2596F9972}"/>
              </a:ext>
            </a:extLst>
          </p:cNvPr>
          <p:cNvSpPr txBox="1"/>
          <p:nvPr/>
        </p:nvSpPr>
        <p:spPr>
          <a:xfrm>
            <a:off x="195072" y="1495811"/>
            <a:ext cx="3136818" cy="2677656"/>
          </a:xfrm>
          <a:prstGeom prst="rect">
            <a:avLst/>
          </a:prstGeom>
          <a:noFill/>
          <a:ln>
            <a:solidFill>
              <a:schemeClr val="tx1"/>
            </a:solidFill>
          </a:ln>
        </p:spPr>
        <p:txBody>
          <a:bodyPr wrap="square" rtlCol="0">
            <a:spAutoFit/>
          </a:bodyPr>
          <a:lstStyle/>
          <a:p>
            <a:pPr algn="ctr"/>
            <a:r>
              <a:rPr lang="de-DE" sz="2800" b="1" dirty="0"/>
              <a:t>Beratungsprozess digital.fit</a:t>
            </a:r>
          </a:p>
          <a:p>
            <a:pPr algn="ctr"/>
            <a:r>
              <a:rPr lang="de-DE" sz="2800" b="1" dirty="0"/>
              <a:t>_____________</a:t>
            </a:r>
          </a:p>
          <a:p>
            <a:pPr algn="ctr"/>
            <a:endParaRPr lang="de-DE" sz="2800" b="1" dirty="0"/>
          </a:p>
          <a:p>
            <a:pPr algn="ctr"/>
            <a:r>
              <a:rPr lang="de-DE" sz="2800" dirty="0"/>
              <a:t>Kontaktaufbau und Auftragsklärung</a:t>
            </a:r>
          </a:p>
        </p:txBody>
      </p:sp>
      <p:graphicFrame>
        <p:nvGraphicFramePr>
          <p:cNvPr id="2" name="Diagramm 1">
            <a:extLst>
              <a:ext uri="{FF2B5EF4-FFF2-40B4-BE49-F238E27FC236}">
                <a16:creationId xmlns:a16="http://schemas.microsoft.com/office/drawing/2014/main" id="{0C07C99A-B4A6-647E-FAA2-4D8F98C4AF3F}"/>
              </a:ext>
            </a:extLst>
          </p:cNvPr>
          <p:cNvGraphicFramePr/>
          <p:nvPr/>
        </p:nvGraphicFramePr>
        <p:xfrm>
          <a:off x="3549904" y="76145"/>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Grafik 3" descr="Häkchen mit einfarbiger Füllung">
            <a:extLst>
              <a:ext uri="{FF2B5EF4-FFF2-40B4-BE49-F238E27FC236}">
                <a16:creationId xmlns:a16="http://schemas.microsoft.com/office/drawing/2014/main" id="{8C2D5ECD-DA08-1F0C-49AC-A42671C79FF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893890" y="1363188"/>
            <a:ext cx="736134" cy="736134"/>
          </a:xfrm>
          <a:prstGeom prst="rect">
            <a:avLst/>
          </a:prstGeom>
        </p:spPr>
      </p:pic>
      <p:pic>
        <p:nvPicPr>
          <p:cNvPr id="5" name="Grafik 4" descr="Häkchen mit einfarbiger Füllung">
            <a:extLst>
              <a:ext uri="{FF2B5EF4-FFF2-40B4-BE49-F238E27FC236}">
                <a16:creationId xmlns:a16="http://schemas.microsoft.com/office/drawing/2014/main" id="{1D3ED973-62A5-81B4-A18D-10D86B8CD54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951914" y="4390612"/>
            <a:ext cx="736134" cy="736134"/>
          </a:xfrm>
          <a:prstGeom prst="rect">
            <a:avLst/>
          </a:prstGeom>
        </p:spPr>
      </p:pic>
    </p:spTree>
    <p:extLst>
      <p:ext uri="{BB962C8B-B14F-4D97-AF65-F5344CB8AC3E}">
        <p14:creationId xmlns:p14="http://schemas.microsoft.com/office/powerpoint/2010/main" val="1182417355"/>
      </p:ext>
    </p:extLst>
  </p:cSld>
  <p:clrMapOvr>
    <a:masterClrMapping/>
  </p:clrMapOvr>
  <p:transition spd="slow">
    <p:cove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28B1D64D-55BE-818D-6F1A-AFC05724588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79102" y="1507876"/>
            <a:ext cx="2882466" cy="2599404"/>
          </a:xfrm>
          <a:prstGeom prst="rect">
            <a:avLst/>
          </a:prstGeom>
        </p:spPr>
      </p:pic>
      <p:graphicFrame>
        <p:nvGraphicFramePr>
          <p:cNvPr id="7" name="Diagramm 6">
            <a:extLst>
              <a:ext uri="{FF2B5EF4-FFF2-40B4-BE49-F238E27FC236}">
                <a16:creationId xmlns:a16="http://schemas.microsoft.com/office/drawing/2014/main" id="{0A894C84-F591-3B77-E192-F69D7799A8A2}"/>
              </a:ext>
            </a:extLst>
          </p:cNvPr>
          <p:cNvGraphicFramePr/>
          <p:nvPr>
            <p:extLst>
              <p:ext uri="{D42A27DB-BD31-4B8C-83A1-F6EECF244321}">
                <p14:modId xmlns:p14="http://schemas.microsoft.com/office/powerpoint/2010/main" val="913631628"/>
              </p:ext>
            </p:extLst>
          </p:nvPr>
        </p:nvGraphicFramePr>
        <p:xfrm>
          <a:off x="335901" y="205274"/>
          <a:ext cx="7361853" cy="53091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1208807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graphicEl>
                                              <a:dgm id="{E3759ABF-9FBE-4F96-8F00-5A485868807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graphicEl>
                                              <a:dgm id="{08B7DBD4-4454-4732-8A5C-078992629E1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graphicEl>
                                              <a:dgm id="{FE288DD3-38E2-4110-B295-336E14A85A19}"/>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graphicEl>
                                              <a:dgm id="{AD57523C-8F1A-4940-B6CB-973D488E367D}"/>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 1">
            <a:extLst>
              <a:ext uri="{FF2B5EF4-FFF2-40B4-BE49-F238E27FC236}">
                <a16:creationId xmlns:a16="http://schemas.microsoft.com/office/drawing/2014/main" id="{0C07C99A-B4A6-647E-FAA2-4D8F98C4AF3F}"/>
              </a:ext>
            </a:extLst>
          </p:cNvPr>
          <p:cNvGraphicFramePr/>
          <p:nvPr/>
        </p:nvGraphicFramePr>
        <p:xfrm>
          <a:off x="3549904" y="125306"/>
          <a:ext cx="8128000" cy="5351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feld 2">
            <a:extLst>
              <a:ext uri="{FF2B5EF4-FFF2-40B4-BE49-F238E27FC236}">
                <a16:creationId xmlns:a16="http://schemas.microsoft.com/office/drawing/2014/main" id="{47593AF4-9F6C-2833-7A8C-13F6EA8E83E4}"/>
              </a:ext>
            </a:extLst>
          </p:cNvPr>
          <p:cNvSpPr txBox="1"/>
          <p:nvPr/>
        </p:nvSpPr>
        <p:spPr>
          <a:xfrm>
            <a:off x="146304" y="1450091"/>
            <a:ext cx="3300984" cy="2677656"/>
          </a:xfrm>
          <a:prstGeom prst="rect">
            <a:avLst/>
          </a:prstGeom>
          <a:noFill/>
          <a:ln>
            <a:solidFill>
              <a:schemeClr val="tx1"/>
            </a:solidFill>
          </a:ln>
        </p:spPr>
        <p:txBody>
          <a:bodyPr wrap="square" rtlCol="0">
            <a:spAutoFit/>
          </a:bodyPr>
          <a:lstStyle/>
          <a:p>
            <a:pPr algn="ctr"/>
            <a:r>
              <a:rPr lang="de-DE" sz="2800" b="1" dirty="0"/>
              <a:t>Beratungsprozess digital.fit</a:t>
            </a:r>
          </a:p>
          <a:p>
            <a:pPr algn="ctr"/>
            <a:r>
              <a:rPr lang="de-DE" sz="2800" b="1" dirty="0"/>
              <a:t>_____________</a:t>
            </a:r>
          </a:p>
          <a:p>
            <a:pPr algn="ctr"/>
            <a:endParaRPr lang="de-DE" sz="2800" b="1" dirty="0"/>
          </a:p>
          <a:p>
            <a:pPr algn="ctr"/>
            <a:r>
              <a:rPr lang="de-DE" sz="2800" dirty="0"/>
              <a:t>Erste Beratungssitzungen</a:t>
            </a:r>
          </a:p>
        </p:txBody>
      </p:sp>
      <p:pic>
        <p:nvPicPr>
          <p:cNvPr id="4" name="Grafik 3" descr="Häkchen mit einfarbiger Füllung">
            <a:extLst>
              <a:ext uri="{FF2B5EF4-FFF2-40B4-BE49-F238E27FC236}">
                <a16:creationId xmlns:a16="http://schemas.microsoft.com/office/drawing/2014/main" id="{68F65E9B-35E2-BAB0-FDEF-19D3FF8001B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834810" y="805467"/>
            <a:ext cx="575560" cy="575560"/>
          </a:xfrm>
          <a:prstGeom prst="rect">
            <a:avLst/>
          </a:prstGeom>
        </p:spPr>
      </p:pic>
      <p:pic>
        <p:nvPicPr>
          <p:cNvPr id="5" name="Grafik 4" descr="Häkchen mit einfarbiger Füllung">
            <a:extLst>
              <a:ext uri="{FF2B5EF4-FFF2-40B4-BE49-F238E27FC236}">
                <a16:creationId xmlns:a16="http://schemas.microsoft.com/office/drawing/2014/main" id="{D3DD92BE-0314-6D86-B131-340D81E0041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834810" y="2225579"/>
            <a:ext cx="575560" cy="575560"/>
          </a:xfrm>
          <a:prstGeom prst="rect">
            <a:avLst/>
          </a:prstGeom>
        </p:spPr>
      </p:pic>
      <p:pic>
        <p:nvPicPr>
          <p:cNvPr id="7" name="Grafik 6" descr="Pfeil: Kurve im Uhrzeigersinn mit einfarbiger Füllung">
            <a:extLst>
              <a:ext uri="{FF2B5EF4-FFF2-40B4-BE49-F238E27FC236}">
                <a16:creationId xmlns:a16="http://schemas.microsoft.com/office/drawing/2014/main" id="{4299CEA0-CE07-26F1-7AAF-8FB6BE14E87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768055" y="3670547"/>
            <a:ext cx="457200" cy="457200"/>
          </a:xfrm>
          <a:prstGeom prst="rect">
            <a:avLst/>
          </a:prstGeom>
        </p:spPr>
      </p:pic>
    </p:spTree>
    <p:extLst>
      <p:ext uri="{BB962C8B-B14F-4D97-AF65-F5344CB8AC3E}">
        <p14:creationId xmlns:p14="http://schemas.microsoft.com/office/powerpoint/2010/main" val="994312028"/>
      </p:ext>
    </p:extLst>
  </p:cSld>
  <p:clrMapOvr>
    <a:masterClrMapping/>
  </p:clrMapOvr>
  <p:transition spd="slow">
    <p:cove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 1">
            <a:extLst>
              <a:ext uri="{FF2B5EF4-FFF2-40B4-BE49-F238E27FC236}">
                <a16:creationId xmlns:a16="http://schemas.microsoft.com/office/drawing/2014/main" id="{0C07C99A-B4A6-647E-FAA2-4D8F98C4AF3F}"/>
              </a:ext>
            </a:extLst>
          </p:cNvPr>
          <p:cNvGraphicFramePr/>
          <p:nvPr/>
        </p:nvGraphicFramePr>
        <p:xfrm>
          <a:off x="3549904" y="125307"/>
          <a:ext cx="8128000" cy="53062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feld 2">
            <a:extLst>
              <a:ext uri="{FF2B5EF4-FFF2-40B4-BE49-F238E27FC236}">
                <a16:creationId xmlns:a16="http://schemas.microsoft.com/office/drawing/2014/main" id="{031C6B34-E0AE-BE12-F714-CAA48ED42CA4}"/>
              </a:ext>
            </a:extLst>
          </p:cNvPr>
          <p:cNvSpPr txBox="1"/>
          <p:nvPr/>
        </p:nvSpPr>
        <p:spPr>
          <a:xfrm>
            <a:off x="118872" y="1439594"/>
            <a:ext cx="3300984" cy="2677656"/>
          </a:xfrm>
          <a:prstGeom prst="rect">
            <a:avLst/>
          </a:prstGeom>
          <a:noFill/>
          <a:ln>
            <a:solidFill>
              <a:schemeClr val="tx1"/>
            </a:solidFill>
          </a:ln>
        </p:spPr>
        <p:txBody>
          <a:bodyPr wrap="square" rtlCol="0">
            <a:spAutoFit/>
          </a:bodyPr>
          <a:lstStyle/>
          <a:p>
            <a:pPr algn="ctr"/>
            <a:r>
              <a:rPr lang="de-DE" sz="2800" b="1" dirty="0"/>
              <a:t>Beratungsprozess digital.fit</a:t>
            </a:r>
          </a:p>
          <a:p>
            <a:pPr algn="ctr"/>
            <a:r>
              <a:rPr lang="de-DE" sz="2800" b="1" dirty="0"/>
              <a:t>_____________</a:t>
            </a:r>
          </a:p>
          <a:p>
            <a:pPr algn="ctr"/>
            <a:endParaRPr lang="de-DE" sz="2800" b="1" dirty="0"/>
          </a:p>
          <a:p>
            <a:pPr algn="ctr"/>
            <a:r>
              <a:rPr lang="de-DE" sz="2800" dirty="0"/>
              <a:t>Lösungsauswahl und Test-Phase</a:t>
            </a:r>
          </a:p>
        </p:txBody>
      </p:sp>
    </p:spTree>
    <p:extLst>
      <p:ext uri="{BB962C8B-B14F-4D97-AF65-F5344CB8AC3E}">
        <p14:creationId xmlns:p14="http://schemas.microsoft.com/office/powerpoint/2010/main" val="195061511"/>
      </p:ext>
    </p:extLst>
  </p:cSld>
  <p:clrMapOvr>
    <a:masterClrMapping/>
  </p:clrMapOvr>
  <p:transition spd="slow">
    <p:cove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 1">
            <a:extLst>
              <a:ext uri="{FF2B5EF4-FFF2-40B4-BE49-F238E27FC236}">
                <a16:creationId xmlns:a16="http://schemas.microsoft.com/office/drawing/2014/main" id="{0C07C99A-B4A6-647E-FAA2-4D8F98C4AF3F}"/>
              </a:ext>
            </a:extLst>
          </p:cNvPr>
          <p:cNvGraphicFramePr/>
          <p:nvPr/>
        </p:nvGraphicFramePr>
        <p:xfrm>
          <a:off x="3549904" y="125307"/>
          <a:ext cx="8128000" cy="53062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feld 2">
            <a:extLst>
              <a:ext uri="{FF2B5EF4-FFF2-40B4-BE49-F238E27FC236}">
                <a16:creationId xmlns:a16="http://schemas.microsoft.com/office/drawing/2014/main" id="{299D2C99-E55F-68AD-78DC-DB093DBB7ACD}"/>
              </a:ext>
            </a:extLst>
          </p:cNvPr>
          <p:cNvSpPr txBox="1"/>
          <p:nvPr/>
        </p:nvSpPr>
        <p:spPr>
          <a:xfrm>
            <a:off x="146304" y="1477523"/>
            <a:ext cx="3300984" cy="2246769"/>
          </a:xfrm>
          <a:prstGeom prst="rect">
            <a:avLst/>
          </a:prstGeom>
          <a:noFill/>
          <a:ln>
            <a:solidFill>
              <a:schemeClr val="tx1"/>
            </a:solidFill>
          </a:ln>
        </p:spPr>
        <p:txBody>
          <a:bodyPr wrap="square" rtlCol="0">
            <a:spAutoFit/>
          </a:bodyPr>
          <a:lstStyle/>
          <a:p>
            <a:pPr algn="ctr"/>
            <a:r>
              <a:rPr lang="de-DE" sz="2800" b="1" dirty="0"/>
              <a:t>Beratungsprozess digital.fit</a:t>
            </a:r>
          </a:p>
          <a:p>
            <a:pPr algn="ctr"/>
            <a:r>
              <a:rPr lang="de-DE" sz="2800" b="1" dirty="0"/>
              <a:t>_____________</a:t>
            </a:r>
          </a:p>
          <a:p>
            <a:pPr algn="ctr"/>
            <a:endParaRPr lang="de-DE" sz="2800" b="1" dirty="0"/>
          </a:p>
          <a:p>
            <a:pPr algn="ctr"/>
            <a:r>
              <a:rPr lang="de-DE" sz="2800" dirty="0"/>
              <a:t>Ende der Beratung</a:t>
            </a:r>
          </a:p>
        </p:txBody>
      </p:sp>
    </p:spTree>
    <p:extLst>
      <p:ext uri="{BB962C8B-B14F-4D97-AF65-F5344CB8AC3E}">
        <p14:creationId xmlns:p14="http://schemas.microsoft.com/office/powerpoint/2010/main" val="1704922969"/>
      </p:ext>
    </p:extLst>
  </p:cSld>
  <p:clrMapOvr>
    <a:masterClrMapping/>
  </p:clrMapOvr>
  <p:transition spd="slow">
    <p:cove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 3">
            <a:extLst>
              <a:ext uri="{FF2B5EF4-FFF2-40B4-BE49-F238E27FC236}">
                <a16:creationId xmlns:a16="http://schemas.microsoft.com/office/drawing/2014/main" id="{F9BA8784-1147-1784-D0E7-DECC4745745C}"/>
              </a:ext>
            </a:extLst>
          </p:cNvPr>
          <p:cNvGraphicFramePr/>
          <p:nvPr/>
        </p:nvGraphicFramePr>
        <p:xfrm>
          <a:off x="2769415" y="1894124"/>
          <a:ext cx="7095021" cy="33983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Logo neu &amp; mehr">
            <a:extLst>
              <a:ext uri="{FF2B5EF4-FFF2-40B4-BE49-F238E27FC236}">
                <a16:creationId xmlns:a16="http://schemas.microsoft.com/office/drawing/2014/main" id="{70299B89-7326-3B13-D278-B035EDB00C7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76166" y="152690"/>
            <a:ext cx="1675046" cy="992620"/>
          </a:xfrm>
          <a:prstGeom prst="rect">
            <a:avLst/>
          </a:prstGeom>
          <a:noFill/>
          <a:extLst>
            <a:ext uri="{909E8E84-426E-40DD-AFC4-6F175D3DCCD1}">
              <a14:hiddenFill xmlns:a14="http://schemas.microsoft.com/office/drawing/2010/main">
                <a:solidFill>
                  <a:srgbClr val="FFFFFF"/>
                </a:solidFill>
              </a14:hiddenFill>
            </a:ext>
          </a:extLst>
        </p:spPr>
      </p:pic>
      <p:sp>
        <p:nvSpPr>
          <p:cNvPr id="6" name="Titel 5">
            <a:extLst>
              <a:ext uri="{FF2B5EF4-FFF2-40B4-BE49-F238E27FC236}">
                <a16:creationId xmlns:a16="http://schemas.microsoft.com/office/drawing/2014/main" id="{0247F7BC-A453-D0DA-0E27-BCEC0F67AACA}"/>
              </a:ext>
            </a:extLst>
          </p:cNvPr>
          <p:cNvSpPr>
            <a:spLocks noGrp="1"/>
          </p:cNvSpPr>
          <p:nvPr>
            <p:ph type="title"/>
          </p:nvPr>
        </p:nvSpPr>
        <p:spPr>
          <a:xfrm>
            <a:off x="240788" y="152690"/>
            <a:ext cx="9956157" cy="1325563"/>
          </a:xfrm>
        </p:spPr>
        <p:txBody>
          <a:bodyPr>
            <a:normAutofit/>
          </a:bodyPr>
          <a:lstStyle/>
          <a:p>
            <a:pPr algn="ctr"/>
            <a:r>
              <a:rPr lang="de-DE" sz="4000" dirty="0">
                <a:effectLst>
                  <a:outerShdw blurRad="38100" dist="38100" dir="2700000" algn="tl">
                    <a:srgbClr val="000000">
                      <a:alpha val="43137"/>
                    </a:srgbClr>
                  </a:outerShdw>
                </a:effectLst>
              </a:rPr>
              <a:t>Erkenntnisse aus dem Selbstcheck-Fragebogen</a:t>
            </a:r>
          </a:p>
        </p:txBody>
      </p:sp>
      <p:sp>
        <p:nvSpPr>
          <p:cNvPr id="8" name="Pfeil: nach rechts 7">
            <a:extLst>
              <a:ext uri="{FF2B5EF4-FFF2-40B4-BE49-F238E27FC236}">
                <a16:creationId xmlns:a16="http://schemas.microsoft.com/office/drawing/2014/main" id="{B8EF44AB-B44E-122A-FA8E-109F72517CDB}"/>
              </a:ext>
            </a:extLst>
          </p:cNvPr>
          <p:cNvSpPr/>
          <p:nvPr/>
        </p:nvSpPr>
        <p:spPr>
          <a:xfrm>
            <a:off x="415637" y="3011055"/>
            <a:ext cx="2032000" cy="969818"/>
          </a:xfrm>
          <a:prstGeom prst="rightArrow">
            <a:avLst>
              <a:gd name="adj1" fmla="val 55714"/>
              <a:gd name="adj2" fmla="val 42381"/>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t>Team und Struktur</a:t>
            </a:r>
          </a:p>
        </p:txBody>
      </p:sp>
    </p:spTree>
    <p:extLst>
      <p:ext uri="{BB962C8B-B14F-4D97-AF65-F5344CB8AC3E}">
        <p14:creationId xmlns:p14="http://schemas.microsoft.com/office/powerpoint/2010/main" val="344715282"/>
      </p:ext>
    </p:extLst>
  </p:cSld>
  <p:clrMapOvr>
    <a:masterClrMapping/>
  </p:clrMapOvr>
  <p:transition spd="slow">
    <p:cove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432482-6367-4AE5-A0EE-10968A378961}"/>
              </a:ext>
            </a:extLst>
          </p:cNvPr>
          <p:cNvSpPr>
            <a:spLocks noGrp="1"/>
          </p:cNvSpPr>
          <p:nvPr>
            <p:ph type="title"/>
          </p:nvPr>
        </p:nvSpPr>
        <p:spPr>
          <a:xfrm>
            <a:off x="838200" y="235818"/>
            <a:ext cx="10515600" cy="1325563"/>
          </a:xfrm>
        </p:spPr>
        <p:txBody>
          <a:bodyPr/>
          <a:lstStyle/>
          <a:p>
            <a:r>
              <a:rPr lang="de-DE" dirty="0"/>
              <a:t>Beratungsschwerpunkte auf Grundlage des Selbstcheck-Fragebogens:</a:t>
            </a:r>
          </a:p>
        </p:txBody>
      </p:sp>
      <p:sp>
        <p:nvSpPr>
          <p:cNvPr id="3" name="Inhaltsplatzhalter 2">
            <a:extLst>
              <a:ext uri="{FF2B5EF4-FFF2-40B4-BE49-F238E27FC236}">
                <a16:creationId xmlns:a16="http://schemas.microsoft.com/office/drawing/2014/main" id="{F04F3B7B-8A09-B710-1723-99B90B43AF90}"/>
              </a:ext>
            </a:extLst>
          </p:cNvPr>
          <p:cNvSpPr>
            <a:spLocks noGrp="1"/>
          </p:cNvSpPr>
          <p:nvPr>
            <p:ph idx="1"/>
          </p:nvPr>
        </p:nvSpPr>
        <p:spPr/>
        <p:txBody>
          <a:bodyPr/>
          <a:lstStyle/>
          <a:p>
            <a:r>
              <a:rPr lang="de-DE" dirty="0"/>
              <a:t>Mitgliederverwaltung</a:t>
            </a:r>
          </a:p>
          <a:p>
            <a:r>
              <a:rPr lang="de-DE" dirty="0"/>
              <a:t>Homepage</a:t>
            </a:r>
          </a:p>
          <a:p>
            <a:r>
              <a:rPr lang="de-DE" dirty="0"/>
              <a:t>Digitaler Mitgliedschaftsantrag</a:t>
            </a:r>
          </a:p>
          <a:p>
            <a:r>
              <a:rPr lang="de-DE" dirty="0"/>
              <a:t>Digitale Zeiterfassung für Mitarbeitende</a:t>
            </a:r>
          </a:p>
        </p:txBody>
      </p:sp>
    </p:spTree>
    <p:extLst>
      <p:ext uri="{BB962C8B-B14F-4D97-AF65-F5344CB8AC3E}">
        <p14:creationId xmlns:p14="http://schemas.microsoft.com/office/powerpoint/2010/main" val="1530827062"/>
      </p:ext>
    </p:extLst>
  </p:cSld>
  <p:clrMapOvr>
    <a:masterClrMapping/>
  </p:clrMapOvr>
  <p:transition spd="slow">
    <p:cove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D1FA64-85BE-6D6D-6181-75EFB87302C6}"/>
              </a:ext>
            </a:extLst>
          </p:cNvPr>
          <p:cNvSpPr>
            <a:spLocks noGrp="1"/>
          </p:cNvSpPr>
          <p:nvPr>
            <p:ph type="title"/>
          </p:nvPr>
        </p:nvSpPr>
        <p:spPr>
          <a:xfrm>
            <a:off x="838200" y="165100"/>
            <a:ext cx="10515600" cy="1325563"/>
          </a:xfrm>
        </p:spPr>
        <p:txBody>
          <a:bodyPr/>
          <a:lstStyle/>
          <a:p>
            <a:r>
              <a:rPr lang="de-DE" dirty="0"/>
              <a:t>Rückfragen von meiner Seite aus:</a:t>
            </a:r>
          </a:p>
        </p:txBody>
      </p:sp>
      <p:sp>
        <p:nvSpPr>
          <p:cNvPr id="3" name="Inhaltsplatzhalter 2">
            <a:extLst>
              <a:ext uri="{FF2B5EF4-FFF2-40B4-BE49-F238E27FC236}">
                <a16:creationId xmlns:a16="http://schemas.microsoft.com/office/drawing/2014/main" id="{0181A347-77F2-0A0B-4BDF-4C2C8A2D8644}"/>
              </a:ext>
            </a:extLst>
          </p:cNvPr>
          <p:cNvSpPr>
            <a:spLocks noGrp="1"/>
          </p:cNvSpPr>
          <p:nvPr>
            <p:ph idx="1"/>
          </p:nvPr>
        </p:nvSpPr>
        <p:spPr>
          <a:xfrm>
            <a:off x="838200" y="1490663"/>
            <a:ext cx="10515600" cy="3805956"/>
          </a:xfrm>
        </p:spPr>
        <p:txBody>
          <a:bodyPr/>
          <a:lstStyle/>
          <a:p>
            <a:r>
              <a:rPr lang="de-DE" dirty="0"/>
              <a:t>Wie sieht es mit einer Cloudlösung aus?</a:t>
            </a:r>
          </a:p>
          <a:p>
            <a:r>
              <a:rPr lang="de-DE" dirty="0"/>
              <a:t>Wer ist der aktuelle Homepageanbieter?</a:t>
            </a:r>
          </a:p>
          <a:p>
            <a:r>
              <a:rPr lang="de-DE" dirty="0"/>
              <a:t>…?</a:t>
            </a:r>
          </a:p>
          <a:p>
            <a:r>
              <a:rPr lang="de-DE" dirty="0"/>
              <a:t>…?</a:t>
            </a:r>
          </a:p>
        </p:txBody>
      </p:sp>
    </p:spTree>
    <p:extLst>
      <p:ext uri="{BB962C8B-B14F-4D97-AF65-F5344CB8AC3E}">
        <p14:creationId xmlns:p14="http://schemas.microsoft.com/office/powerpoint/2010/main" val="2310529229"/>
      </p:ext>
    </p:extLst>
  </p:cSld>
  <p:clrMapOvr>
    <a:masterClrMapping/>
  </p:clrMapOvr>
  <p:transition spd="slow">
    <p:cove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A45DC3-2B44-DE6A-3460-2847D1936906}"/>
              </a:ext>
            </a:extLst>
          </p:cNvPr>
          <p:cNvSpPr>
            <a:spLocks noGrp="1"/>
          </p:cNvSpPr>
          <p:nvPr>
            <p:ph type="title"/>
          </p:nvPr>
        </p:nvSpPr>
        <p:spPr>
          <a:xfrm>
            <a:off x="838200" y="235819"/>
            <a:ext cx="10515600" cy="974146"/>
          </a:xfrm>
        </p:spPr>
        <p:txBody>
          <a:bodyPr>
            <a:normAutofit fontScale="90000"/>
          </a:bodyPr>
          <a:lstStyle/>
          <a:p>
            <a:pPr algn="ctr"/>
            <a:r>
              <a:rPr lang="de-DE" sz="2800" dirty="0"/>
              <a:t>stets zu erfragen: </a:t>
            </a:r>
            <a:br>
              <a:rPr lang="de-DE" sz="2800" dirty="0"/>
            </a:br>
            <a:r>
              <a:rPr lang="de-DE" sz="4800" dirty="0">
                <a:effectLst>
                  <a:outerShdw blurRad="38100" dist="38100" dir="2700000" algn="tl">
                    <a:srgbClr val="000000">
                      <a:alpha val="43137"/>
                    </a:srgbClr>
                  </a:outerShdw>
                </a:effectLst>
              </a:rPr>
              <a:t>Digitalisierungsskepsis</a:t>
            </a:r>
          </a:p>
        </p:txBody>
      </p:sp>
      <p:graphicFrame>
        <p:nvGraphicFramePr>
          <p:cNvPr id="4" name="Diagramm 3">
            <a:extLst>
              <a:ext uri="{FF2B5EF4-FFF2-40B4-BE49-F238E27FC236}">
                <a16:creationId xmlns:a16="http://schemas.microsoft.com/office/drawing/2014/main" id="{7EED53EC-DFEF-368B-4B19-CEEFEF25A981}"/>
              </a:ext>
            </a:extLst>
          </p:cNvPr>
          <p:cNvGraphicFramePr/>
          <p:nvPr>
            <p:extLst>
              <p:ext uri="{D42A27DB-BD31-4B8C-83A1-F6EECF244321}">
                <p14:modId xmlns:p14="http://schemas.microsoft.com/office/powerpoint/2010/main" val="3662626284"/>
              </p:ext>
            </p:extLst>
          </p:nvPr>
        </p:nvGraphicFramePr>
        <p:xfrm>
          <a:off x="1148772" y="1632527"/>
          <a:ext cx="9894455" cy="35929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31373495"/>
      </p:ext>
    </p:extLst>
  </p:cSld>
  <p:clrMapOvr>
    <a:masterClrMapping/>
  </p:clrMapOvr>
  <p:transition spd="slow">
    <p:cove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6657CCC-7C54-CFD5-19F8-7BACDF4DCC89}"/>
              </a:ext>
            </a:extLst>
          </p:cNvPr>
          <p:cNvSpPr>
            <a:spLocks noGrp="1"/>
          </p:cNvSpPr>
          <p:nvPr>
            <p:ph type="title"/>
          </p:nvPr>
        </p:nvSpPr>
        <p:spPr>
          <a:xfrm>
            <a:off x="1958109" y="255661"/>
            <a:ext cx="8275782" cy="1119726"/>
          </a:xfrm>
          <a:prstGeom prst="downArrowCallout">
            <a:avLst>
              <a:gd name="adj1" fmla="val 25000"/>
              <a:gd name="adj2" fmla="val 25000"/>
              <a:gd name="adj3" fmla="val 26650"/>
              <a:gd name="adj4" fmla="val 64977"/>
            </a:avLst>
          </a:prstGeom>
          <a:noFill/>
          <a:ln>
            <a:solidFill>
              <a:srgbClr val="005F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fontScale="90000"/>
          </a:bodyPr>
          <a:lstStyle/>
          <a:p>
            <a:r>
              <a:rPr lang="de-DE" sz="3000" dirty="0">
                <a:solidFill>
                  <a:schemeClr val="tx1"/>
                </a:solidFill>
              </a:rPr>
              <a:t>Bewertung unserer bisher verwendeten digitalen Tools</a:t>
            </a:r>
          </a:p>
        </p:txBody>
      </p:sp>
      <p:graphicFrame>
        <p:nvGraphicFramePr>
          <p:cNvPr id="2" name="Tabelle 1">
            <a:extLst>
              <a:ext uri="{FF2B5EF4-FFF2-40B4-BE49-F238E27FC236}">
                <a16:creationId xmlns:a16="http://schemas.microsoft.com/office/drawing/2014/main" id="{1F3A495F-8E54-16C3-A2AC-88FF27656EF1}"/>
              </a:ext>
            </a:extLst>
          </p:cNvPr>
          <p:cNvGraphicFramePr>
            <a:graphicFrameLocks noGrp="1"/>
          </p:cNvGraphicFramePr>
          <p:nvPr>
            <p:extLst>
              <p:ext uri="{D42A27DB-BD31-4B8C-83A1-F6EECF244321}">
                <p14:modId xmlns:p14="http://schemas.microsoft.com/office/powerpoint/2010/main" val="870902024"/>
              </p:ext>
            </p:extLst>
          </p:nvPr>
        </p:nvGraphicFramePr>
        <p:xfrm>
          <a:off x="369455" y="1496291"/>
          <a:ext cx="11453090" cy="3840544"/>
        </p:xfrm>
        <a:graphic>
          <a:graphicData uri="http://schemas.openxmlformats.org/drawingml/2006/table">
            <a:tbl>
              <a:tblPr firstRow="1" bandRow="1">
                <a:tableStyleId>{5C22544A-7EE6-4342-B048-85BDC9FD1C3A}</a:tableStyleId>
              </a:tblPr>
              <a:tblGrid>
                <a:gridCol w="3805746">
                  <a:extLst>
                    <a:ext uri="{9D8B030D-6E8A-4147-A177-3AD203B41FA5}">
                      <a16:colId xmlns:a16="http://schemas.microsoft.com/office/drawing/2014/main" val="3486279944"/>
                    </a:ext>
                  </a:extLst>
                </a:gridCol>
                <a:gridCol w="4349963">
                  <a:extLst>
                    <a:ext uri="{9D8B030D-6E8A-4147-A177-3AD203B41FA5}">
                      <a16:colId xmlns:a16="http://schemas.microsoft.com/office/drawing/2014/main" val="79268735"/>
                    </a:ext>
                  </a:extLst>
                </a:gridCol>
                <a:gridCol w="3297381">
                  <a:extLst>
                    <a:ext uri="{9D8B030D-6E8A-4147-A177-3AD203B41FA5}">
                      <a16:colId xmlns:a16="http://schemas.microsoft.com/office/drawing/2014/main" val="2427262470"/>
                    </a:ext>
                  </a:extLst>
                </a:gridCol>
              </a:tblGrid>
              <a:tr h="731542">
                <a:tc>
                  <a:txBody>
                    <a:bodyPr/>
                    <a:lstStyle/>
                    <a:p>
                      <a:pPr algn="ctr"/>
                      <a:r>
                        <a:rPr lang="de-DE" dirty="0"/>
                        <a:t>Tool</a:t>
                      </a:r>
                    </a:p>
                  </a:txBody>
                  <a:tcPr>
                    <a:solidFill>
                      <a:srgbClr val="005F4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dirty="0"/>
                        <a:t>Zufriedenheit  in Schulnoten </a:t>
                      </a:r>
                    </a:p>
                    <a:p>
                      <a:pPr algn="ctr"/>
                      <a:endParaRPr lang="de-DE" dirty="0"/>
                    </a:p>
                  </a:txBody>
                  <a:tcPr>
                    <a:solidFill>
                      <a:srgbClr val="005F40"/>
                    </a:solidFill>
                  </a:tcPr>
                </a:tc>
                <a:tc>
                  <a:txBody>
                    <a:bodyPr/>
                    <a:lstStyle/>
                    <a:p>
                      <a:pPr algn="ctr"/>
                      <a:r>
                        <a:rPr lang="de-DE" dirty="0"/>
                        <a:t>Erläuterung</a:t>
                      </a:r>
                    </a:p>
                  </a:txBody>
                  <a:tcPr>
                    <a:solidFill>
                      <a:schemeClr val="accent1"/>
                    </a:solidFill>
                  </a:tcPr>
                </a:tc>
                <a:extLst>
                  <a:ext uri="{0D108BD9-81ED-4DB2-BD59-A6C34878D82A}">
                    <a16:rowId xmlns:a16="http://schemas.microsoft.com/office/drawing/2014/main" val="2298721939"/>
                  </a:ext>
                </a:extLst>
              </a:tr>
              <a:tr h="320050">
                <a:tc>
                  <a:txBody>
                    <a:bodyPr/>
                    <a:lstStyle/>
                    <a:p>
                      <a:pPr algn="ctr"/>
                      <a:r>
                        <a:rPr lang="de-DE" dirty="0"/>
                        <a:t>Website</a:t>
                      </a:r>
                    </a:p>
                  </a:txBody>
                  <a:tcPr>
                    <a:solidFill>
                      <a:schemeClr val="accent6">
                        <a:lumMod val="20000"/>
                        <a:lumOff val="80000"/>
                      </a:schemeClr>
                    </a:solidFill>
                  </a:tcPr>
                </a:tc>
                <a:tc>
                  <a:txBody>
                    <a:bodyPr/>
                    <a:lstStyle/>
                    <a:p>
                      <a:pPr algn="ctr"/>
                      <a:r>
                        <a:rPr lang="de-DE" dirty="0"/>
                        <a:t>4</a:t>
                      </a:r>
                    </a:p>
                  </a:txBody>
                  <a:tcPr>
                    <a:solidFill>
                      <a:schemeClr val="accent6">
                        <a:lumMod val="20000"/>
                        <a:lumOff val="80000"/>
                      </a:schemeClr>
                    </a:solidFill>
                  </a:tcPr>
                </a:tc>
                <a:tc>
                  <a:txBody>
                    <a:bodyPr/>
                    <a:lstStyle/>
                    <a:p>
                      <a:pPr algn="ctr"/>
                      <a:r>
                        <a:rPr lang="de-DE" dirty="0"/>
                        <a:t>wird extern verwaltet</a:t>
                      </a:r>
                    </a:p>
                  </a:txBody>
                  <a:tcPr>
                    <a:solidFill>
                      <a:schemeClr val="tx2">
                        <a:lumMod val="10000"/>
                        <a:lumOff val="90000"/>
                      </a:schemeClr>
                    </a:solidFill>
                  </a:tcPr>
                </a:tc>
                <a:extLst>
                  <a:ext uri="{0D108BD9-81ED-4DB2-BD59-A6C34878D82A}">
                    <a16:rowId xmlns:a16="http://schemas.microsoft.com/office/drawing/2014/main" val="429369531"/>
                  </a:ext>
                </a:extLst>
              </a:tr>
              <a:tr h="281612">
                <a:tc>
                  <a:txBody>
                    <a:bodyPr/>
                    <a:lstStyle/>
                    <a:p>
                      <a:pPr algn="ctr"/>
                      <a:r>
                        <a:rPr lang="de-DE" dirty="0"/>
                        <a:t>E-Mail</a:t>
                      </a:r>
                    </a:p>
                  </a:txBody>
                  <a:tcPr>
                    <a:solidFill>
                      <a:schemeClr val="accent6">
                        <a:lumMod val="20000"/>
                        <a:lumOff val="80000"/>
                      </a:schemeClr>
                    </a:solidFill>
                  </a:tcPr>
                </a:tc>
                <a:tc>
                  <a:txBody>
                    <a:bodyPr/>
                    <a:lstStyle/>
                    <a:p>
                      <a:pPr algn="ctr"/>
                      <a:r>
                        <a:rPr lang="de-DE" dirty="0"/>
                        <a:t>1</a:t>
                      </a:r>
                    </a:p>
                  </a:txBody>
                  <a:tcPr>
                    <a:solidFill>
                      <a:schemeClr val="accent6">
                        <a:lumMod val="20000"/>
                        <a:lumOff val="80000"/>
                      </a:schemeClr>
                    </a:solidFill>
                  </a:tcPr>
                </a:tc>
                <a:tc>
                  <a:txBody>
                    <a:bodyPr/>
                    <a:lstStyle/>
                    <a:p>
                      <a:pPr algn="ctr"/>
                      <a:endParaRPr lang="de-DE" dirty="0"/>
                    </a:p>
                  </a:txBody>
                  <a:tcPr>
                    <a:solidFill>
                      <a:schemeClr val="tx2">
                        <a:lumMod val="10000"/>
                        <a:lumOff val="90000"/>
                      </a:schemeClr>
                    </a:solidFill>
                  </a:tcPr>
                </a:tc>
                <a:extLst>
                  <a:ext uri="{0D108BD9-81ED-4DB2-BD59-A6C34878D82A}">
                    <a16:rowId xmlns:a16="http://schemas.microsoft.com/office/drawing/2014/main" val="3118032282"/>
                  </a:ext>
                </a:extLst>
              </a:tr>
              <a:tr h="320050">
                <a:tc>
                  <a:txBody>
                    <a:bodyPr/>
                    <a:lstStyle/>
                    <a:p>
                      <a:pPr algn="ctr"/>
                      <a:r>
                        <a:rPr lang="de-DE" dirty="0"/>
                        <a:t>Buchhaltung (extern)</a:t>
                      </a:r>
                    </a:p>
                  </a:txBody>
                  <a:tcPr>
                    <a:solidFill>
                      <a:schemeClr val="accent6">
                        <a:lumMod val="20000"/>
                        <a:lumOff val="80000"/>
                      </a:schemeClr>
                    </a:solidFill>
                  </a:tcPr>
                </a:tc>
                <a:tc>
                  <a:txBody>
                    <a:bodyPr/>
                    <a:lstStyle/>
                    <a:p>
                      <a:pPr algn="ctr"/>
                      <a:r>
                        <a:rPr lang="de-DE" dirty="0"/>
                        <a:t>4</a:t>
                      </a:r>
                    </a:p>
                  </a:txBody>
                  <a:tcPr>
                    <a:solidFill>
                      <a:schemeClr val="accent6">
                        <a:lumMod val="20000"/>
                        <a:lumOff val="80000"/>
                      </a:schemeClr>
                    </a:solidFill>
                  </a:tcPr>
                </a:tc>
                <a:tc>
                  <a:txBody>
                    <a:bodyPr/>
                    <a:lstStyle/>
                    <a:p>
                      <a:pPr algn="ctr"/>
                      <a:r>
                        <a:rPr lang="de-DE" dirty="0"/>
                        <a:t>teuer</a:t>
                      </a:r>
                    </a:p>
                  </a:txBody>
                  <a:tcPr>
                    <a:solidFill>
                      <a:schemeClr val="tx2">
                        <a:lumMod val="10000"/>
                        <a:lumOff val="90000"/>
                      </a:schemeClr>
                    </a:solidFill>
                  </a:tcPr>
                </a:tc>
                <a:extLst>
                  <a:ext uri="{0D108BD9-81ED-4DB2-BD59-A6C34878D82A}">
                    <a16:rowId xmlns:a16="http://schemas.microsoft.com/office/drawing/2014/main" val="2306494355"/>
                  </a:ext>
                </a:extLst>
              </a:tr>
              <a:tr h="457214">
                <a:tc>
                  <a:txBody>
                    <a:bodyPr/>
                    <a:lstStyle/>
                    <a:p>
                      <a:pPr algn="ctr"/>
                      <a:r>
                        <a:rPr lang="de-DE" dirty="0"/>
                        <a:t>Mitgliederverwaltung Excel-Listen</a:t>
                      </a:r>
                    </a:p>
                  </a:txBody>
                  <a:tcPr>
                    <a:solidFill>
                      <a:schemeClr val="accent6">
                        <a:lumMod val="20000"/>
                        <a:lumOff val="80000"/>
                      </a:schemeClr>
                    </a:solidFill>
                  </a:tcPr>
                </a:tc>
                <a:tc>
                  <a:txBody>
                    <a:bodyPr/>
                    <a:lstStyle/>
                    <a:p>
                      <a:pPr algn="ctr"/>
                      <a:r>
                        <a:rPr lang="de-DE" dirty="0"/>
                        <a:t>6</a:t>
                      </a:r>
                    </a:p>
                  </a:txBody>
                  <a:tcPr>
                    <a:solidFill>
                      <a:schemeClr val="accent6">
                        <a:lumMod val="20000"/>
                        <a:lumOff val="80000"/>
                      </a:schemeClr>
                    </a:solidFill>
                  </a:tcPr>
                </a:tc>
                <a:tc>
                  <a:txBody>
                    <a:bodyPr/>
                    <a:lstStyle/>
                    <a:p>
                      <a:pPr algn="ctr"/>
                      <a:endParaRPr lang="de-DE" dirty="0"/>
                    </a:p>
                  </a:txBody>
                  <a:tcPr>
                    <a:solidFill>
                      <a:schemeClr val="tx2">
                        <a:lumMod val="10000"/>
                        <a:lumOff val="90000"/>
                      </a:schemeClr>
                    </a:solidFill>
                  </a:tcPr>
                </a:tc>
                <a:extLst>
                  <a:ext uri="{0D108BD9-81ED-4DB2-BD59-A6C34878D82A}">
                    <a16:rowId xmlns:a16="http://schemas.microsoft.com/office/drawing/2014/main" val="1696245033"/>
                  </a:ext>
                </a:extLst>
              </a:tr>
              <a:tr h="457214">
                <a:tc>
                  <a:txBody>
                    <a:bodyPr/>
                    <a:lstStyle/>
                    <a:p>
                      <a:pPr algn="ctr"/>
                      <a:r>
                        <a:rPr lang="de-DE" dirty="0"/>
                        <a:t>Veranstaltungsanmeldung</a:t>
                      </a:r>
                    </a:p>
                  </a:txBody>
                  <a:tcPr>
                    <a:solidFill>
                      <a:schemeClr val="accent6">
                        <a:lumMod val="20000"/>
                        <a:lumOff val="80000"/>
                      </a:schemeClr>
                    </a:solidFill>
                  </a:tcPr>
                </a:tc>
                <a:tc>
                  <a:txBody>
                    <a:bodyPr/>
                    <a:lstStyle/>
                    <a:p>
                      <a:pPr algn="ctr"/>
                      <a:r>
                        <a:rPr lang="de-DE" dirty="0"/>
                        <a:t>4</a:t>
                      </a:r>
                    </a:p>
                  </a:txBody>
                  <a:tcPr>
                    <a:solidFill>
                      <a:schemeClr val="accent6">
                        <a:lumMod val="20000"/>
                        <a:lumOff val="80000"/>
                      </a:schemeClr>
                    </a:solidFill>
                  </a:tcPr>
                </a:tc>
                <a:tc>
                  <a:txBody>
                    <a:bodyPr/>
                    <a:lstStyle/>
                    <a:p>
                      <a:pPr algn="ctr"/>
                      <a:r>
                        <a:rPr lang="de-DE" dirty="0"/>
                        <a:t>aufwendig, da per E-Mail oder persönlich</a:t>
                      </a:r>
                    </a:p>
                  </a:txBody>
                  <a:tcPr>
                    <a:solidFill>
                      <a:schemeClr val="tx2">
                        <a:lumMod val="10000"/>
                        <a:lumOff val="90000"/>
                      </a:schemeClr>
                    </a:solidFill>
                  </a:tcPr>
                </a:tc>
                <a:extLst>
                  <a:ext uri="{0D108BD9-81ED-4DB2-BD59-A6C34878D82A}">
                    <a16:rowId xmlns:a16="http://schemas.microsoft.com/office/drawing/2014/main" val="215307976"/>
                  </a:ext>
                </a:extLst>
              </a:tr>
              <a:tr h="457214">
                <a:tc>
                  <a:txBody>
                    <a:bodyPr/>
                    <a:lstStyle/>
                    <a:p>
                      <a:pPr algn="ctr"/>
                      <a:r>
                        <a:rPr lang="de-DE" dirty="0"/>
                        <a:t>Kommunikation im Vorstand </a:t>
                      </a:r>
                    </a:p>
                  </a:txBody>
                  <a:tcPr>
                    <a:solidFill>
                      <a:schemeClr val="accent6">
                        <a:lumMod val="20000"/>
                        <a:lumOff val="80000"/>
                      </a:schemeClr>
                    </a:solidFill>
                  </a:tcPr>
                </a:tc>
                <a:tc>
                  <a:txBody>
                    <a:bodyPr/>
                    <a:lstStyle/>
                    <a:p>
                      <a:pPr algn="ctr"/>
                      <a:r>
                        <a:rPr lang="de-DE" dirty="0"/>
                        <a:t>2</a:t>
                      </a:r>
                    </a:p>
                  </a:txBody>
                  <a:tcPr>
                    <a:solidFill>
                      <a:schemeClr val="accent6">
                        <a:lumMod val="20000"/>
                        <a:lumOff val="80000"/>
                      </a:schemeClr>
                    </a:solidFill>
                  </a:tcPr>
                </a:tc>
                <a:tc>
                  <a:txBody>
                    <a:bodyPr/>
                    <a:lstStyle/>
                    <a:p>
                      <a:pPr algn="ctr"/>
                      <a:r>
                        <a:rPr lang="de-DE" dirty="0"/>
                        <a:t>WhatsApp</a:t>
                      </a:r>
                    </a:p>
                  </a:txBody>
                  <a:tcPr>
                    <a:solidFill>
                      <a:schemeClr val="tx2">
                        <a:lumMod val="10000"/>
                        <a:lumOff val="90000"/>
                      </a:schemeClr>
                    </a:solidFill>
                  </a:tcPr>
                </a:tc>
                <a:extLst>
                  <a:ext uri="{0D108BD9-81ED-4DB2-BD59-A6C34878D82A}">
                    <a16:rowId xmlns:a16="http://schemas.microsoft.com/office/drawing/2014/main" val="1355200252"/>
                  </a:ext>
                </a:extLst>
              </a:tr>
              <a:tr h="457214">
                <a:tc>
                  <a:txBody>
                    <a:bodyPr/>
                    <a:lstStyle/>
                    <a:p>
                      <a:pPr algn="ctr"/>
                      <a:r>
                        <a:rPr lang="de-DE" dirty="0"/>
                        <a:t>Signal, WhatsApp, E-Mail, Zoom</a:t>
                      </a:r>
                    </a:p>
                  </a:txBody>
                  <a:tcPr>
                    <a:solidFill>
                      <a:schemeClr val="accent6">
                        <a:lumMod val="20000"/>
                        <a:lumOff val="80000"/>
                      </a:schemeClr>
                    </a:solidFill>
                  </a:tcPr>
                </a:tc>
                <a:tc>
                  <a:txBody>
                    <a:bodyPr/>
                    <a:lstStyle/>
                    <a:p>
                      <a:pPr algn="ctr"/>
                      <a:r>
                        <a:rPr lang="de-DE" dirty="0"/>
                        <a:t>1</a:t>
                      </a:r>
                    </a:p>
                  </a:txBody>
                  <a:tcPr>
                    <a:solidFill>
                      <a:schemeClr val="accent6">
                        <a:lumMod val="20000"/>
                        <a:lumOff val="80000"/>
                      </a:schemeClr>
                    </a:solidFill>
                  </a:tcPr>
                </a:tc>
                <a:tc>
                  <a:txBody>
                    <a:bodyPr/>
                    <a:lstStyle/>
                    <a:p>
                      <a:pPr algn="ctr"/>
                      <a:endParaRPr lang="de-DE" dirty="0"/>
                    </a:p>
                  </a:txBody>
                  <a:tcPr>
                    <a:solidFill>
                      <a:schemeClr val="tx2">
                        <a:lumMod val="10000"/>
                        <a:lumOff val="90000"/>
                      </a:schemeClr>
                    </a:solidFill>
                  </a:tcPr>
                </a:tc>
                <a:extLst>
                  <a:ext uri="{0D108BD9-81ED-4DB2-BD59-A6C34878D82A}">
                    <a16:rowId xmlns:a16="http://schemas.microsoft.com/office/drawing/2014/main" val="3351358263"/>
                  </a:ext>
                </a:extLst>
              </a:tr>
            </a:tbl>
          </a:graphicData>
        </a:graphic>
      </p:graphicFrame>
    </p:spTree>
    <p:extLst>
      <p:ext uri="{BB962C8B-B14F-4D97-AF65-F5344CB8AC3E}">
        <p14:creationId xmlns:p14="http://schemas.microsoft.com/office/powerpoint/2010/main" val="2605474215"/>
      </p:ext>
    </p:extLst>
  </p:cSld>
  <p:clrMapOvr>
    <a:masterClrMapping/>
  </p:clrMapOvr>
  <p:transition spd="slow">
    <p:cove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egende: mit Pfeil nach unten 2">
            <a:extLst>
              <a:ext uri="{FF2B5EF4-FFF2-40B4-BE49-F238E27FC236}">
                <a16:creationId xmlns:a16="http://schemas.microsoft.com/office/drawing/2014/main" id="{6B4A217D-F131-34AE-B745-DCCB02D43A01}"/>
              </a:ext>
            </a:extLst>
          </p:cNvPr>
          <p:cNvSpPr/>
          <p:nvPr/>
        </p:nvSpPr>
        <p:spPr>
          <a:xfrm>
            <a:off x="1082878" y="408792"/>
            <a:ext cx="7700394" cy="1434518"/>
          </a:xfrm>
          <a:prstGeom prst="downArrowCallout">
            <a:avLst/>
          </a:prstGeom>
          <a:noFill/>
          <a:ln>
            <a:solidFill>
              <a:srgbClr val="005F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3000" dirty="0">
                <a:solidFill>
                  <a:schemeClr val="tx1"/>
                </a:solidFill>
                <a:effectLst>
                  <a:outerShdw blurRad="38100" dist="38100" dir="2700000" algn="tl">
                    <a:srgbClr val="000000">
                      <a:alpha val="43137"/>
                    </a:srgbClr>
                  </a:outerShdw>
                </a:effectLst>
              </a:rPr>
              <a:t>Digitalisierungsziele</a:t>
            </a:r>
            <a:r>
              <a:rPr lang="de-DE" sz="3000" dirty="0">
                <a:solidFill>
                  <a:schemeClr val="tx1"/>
                </a:solidFill>
              </a:rPr>
              <a:t> – ÜBM &amp; mehr in 5 Jahren</a:t>
            </a:r>
          </a:p>
        </p:txBody>
      </p:sp>
      <p:graphicFrame>
        <p:nvGraphicFramePr>
          <p:cNvPr id="6" name="Diagramm 5">
            <a:extLst>
              <a:ext uri="{FF2B5EF4-FFF2-40B4-BE49-F238E27FC236}">
                <a16:creationId xmlns:a16="http://schemas.microsoft.com/office/drawing/2014/main" id="{EA6DEFBB-85F4-F4DE-B26A-2D4AAF9FC661}"/>
              </a:ext>
            </a:extLst>
          </p:cNvPr>
          <p:cNvGraphicFramePr/>
          <p:nvPr>
            <p:extLst>
              <p:ext uri="{D42A27DB-BD31-4B8C-83A1-F6EECF244321}">
                <p14:modId xmlns:p14="http://schemas.microsoft.com/office/powerpoint/2010/main" val="18530096"/>
              </p:ext>
            </p:extLst>
          </p:nvPr>
        </p:nvGraphicFramePr>
        <p:xfrm>
          <a:off x="350983" y="2004291"/>
          <a:ext cx="10658764" cy="32604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2" descr="Logo neu &amp; mehr">
            <a:extLst>
              <a:ext uri="{FF2B5EF4-FFF2-40B4-BE49-F238E27FC236}">
                <a16:creationId xmlns:a16="http://schemas.microsoft.com/office/drawing/2014/main" id="{B35C7FDF-06C6-AA8F-503C-2E58EFE18F8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94332" y="263417"/>
            <a:ext cx="2666069" cy="1579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9158681"/>
      </p:ext>
    </p:extLst>
  </p:cSld>
  <p:clrMapOvr>
    <a:masterClrMapping/>
  </p:clrMapOvr>
  <p:transition spd="slow">
    <p:cove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1580EB-3F39-616B-A770-9551152EA08A}"/>
              </a:ext>
            </a:extLst>
          </p:cNvPr>
          <p:cNvSpPr>
            <a:spLocks noGrp="1"/>
          </p:cNvSpPr>
          <p:nvPr>
            <p:ph type="title"/>
          </p:nvPr>
        </p:nvSpPr>
        <p:spPr>
          <a:xfrm>
            <a:off x="838199" y="181211"/>
            <a:ext cx="10515600" cy="613930"/>
          </a:xfrm>
        </p:spPr>
        <p:txBody>
          <a:bodyPr>
            <a:normAutofit fontScale="90000"/>
          </a:bodyPr>
          <a:lstStyle/>
          <a:p>
            <a:pPr algn="ctr"/>
            <a:r>
              <a:rPr lang="de-DE" dirty="0">
                <a:effectLst>
                  <a:outerShdw blurRad="38100" dist="38100" dir="2700000" algn="tl">
                    <a:srgbClr val="000000">
                      <a:alpha val="43137"/>
                    </a:srgbClr>
                  </a:outerShdw>
                </a:effectLst>
              </a:rPr>
              <a:t>Nächste Schritte</a:t>
            </a:r>
          </a:p>
        </p:txBody>
      </p:sp>
      <p:graphicFrame>
        <p:nvGraphicFramePr>
          <p:cNvPr id="4" name="Tabelle 3">
            <a:extLst>
              <a:ext uri="{FF2B5EF4-FFF2-40B4-BE49-F238E27FC236}">
                <a16:creationId xmlns:a16="http://schemas.microsoft.com/office/drawing/2014/main" id="{FAF8661B-8745-058A-62A9-6F9B2E30A3F6}"/>
              </a:ext>
            </a:extLst>
          </p:cNvPr>
          <p:cNvGraphicFramePr>
            <a:graphicFrameLocks noGrp="1"/>
          </p:cNvGraphicFramePr>
          <p:nvPr>
            <p:extLst>
              <p:ext uri="{D42A27DB-BD31-4B8C-83A1-F6EECF244321}">
                <p14:modId xmlns:p14="http://schemas.microsoft.com/office/powerpoint/2010/main" val="60556201"/>
              </p:ext>
            </p:extLst>
          </p:nvPr>
        </p:nvGraphicFramePr>
        <p:xfrm>
          <a:off x="189345" y="905163"/>
          <a:ext cx="11813309" cy="4420778"/>
        </p:xfrm>
        <a:graphic>
          <a:graphicData uri="http://schemas.openxmlformats.org/drawingml/2006/table">
            <a:tbl>
              <a:tblPr firstRow="1" bandRow="1">
                <a:tableStyleId>{5C22544A-7EE6-4342-B048-85BDC9FD1C3A}</a:tableStyleId>
              </a:tblPr>
              <a:tblGrid>
                <a:gridCol w="643947">
                  <a:extLst>
                    <a:ext uri="{9D8B030D-6E8A-4147-A177-3AD203B41FA5}">
                      <a16:colId xmlns:a16="http://schemas.microsoft.com/office/drawing/2014/main" val="3912924259"/>
                    </a:ext>
                  </a:extLst>
                </a:gridCol>
                <a:gridCol w="2674355">
                  <a:extLst>
                    <a:ext uri="{9D8B030D-6E8A-4147-A177-3AD203B41FA5}">
                      <a16:colId xmlns:a16="http://schemas.microsoft.com/office/drawing/2014/main" val="511421485"/>
                    </a:ext>
                  </a:extLst>
                </a:gridCol>
                <a:gridCol w="4367802">
                  <a:extLst>
                    <a:ext uri="{9D8B030D-6E8A-4147-A177-3AD203B41FA5}">
                      <a16:colId xmlns:a16="http://schemas.microsoft.com/office/drawing/2014/main" val="3290707000"/>
                    </a:ext>
                  </a:extLst>
                </a:gridCol>
                <a:gridCol w="1674943">
                  <a:extLst>
                    <a:ext uri="{9D8B030D-6E8A-4147-A177-3AD203B41FA5}">
                      <a16:colId xmlns:a16="http://schemas.microsoft.com/office/drawing/2014/main" val="2979542347"/>
                    </a:ext>
                  </a:extLst>
                </a:gridCol>
                <a:gridCol w="2452262">
                  <a:extLst>
                    <a:ext uri="{9D8B030D-6E8A-4147-A177-3AD203B41FA5}">
                      <a16:colId xmlns:a16="http://schemas.microsoft.com/office/drawing/2014/main" val="1826933903"/>
                    </a:ext>
                  </a:extLst>
                </a:gridCol>
              </a:tblGrid>
              <a:tr h="400869">
                <a:tc>
                  <a:txBody>
                    <a:bodyPr/>
                    <a:lstStyle/>
                    <a:p>
                      <a:endParaRPr lang="de-DE" dirty="0">
                        <a:highlight>
                          <a:srgbClr val="479A2A"/>
                        </a:highlight>
                      </a:endParaRPr>
                    </a:p>
                  </a:txBody>
                  <a:tcPr>
                    <a:solidFill>
                      <a:srgbClr val="005F40"/>
                    </a:solidFill>
                  </a:tcPr>
                </a:tc>
                <a:tc>
                  <a:txBody>
                    <a:bodyPr/>
                    <a:lstStyle/>
                    <a:p>
                      <a:r>
                        <a:rPr lang="de-DE" dirty="0"/>
                        <a:t>Thema</a:t>
                      </a:r>
                    </a:p>
                  </a:txBody>
                  <a:tcPr>
                    <a:solidFill>
                      <a:srgbClr val="005F40"/>
                    </a:solidFill>
                  </a:tcPr>
                </a:tc>
                <a:tc>
                  <a:txBody>
                    <a:bodyPr/>
                    <a:lstStyle/>
                    <a:p>
                      <a:r>
                        <a:rPr lang="de-DE" dirty="0"/>
                        <a:t>Inhalte</a:t>
                      </a:r>
                    </a:p>
                  </a:txBody>
                  <a:tcPr>
                    <a:solidFill>
                      <a:srgbClr val="005F40"/>
                    </a:solidFill>
                  </a:tcPr>
                </a:tc>
                <a:tc>
                  <a:txBody>
                    <a:bodyPr/>
                    <a:lstStyle/>
                    <a:p>
                      <a:r>
                        <a:rPr lang="de-DE" dirty="0"/>
                        <a:t>Wer?</a:t>
                      </a:r>
                    </a:p>
                  </a:txBody>
                  <a:tcPr>
                    <a:solidFill>
                      <a:srgbClr val="005F40"/>
                    </a:solidFill>
                  </a:tcPr>
                </a:tc>
                <a:tc>
                  <a:txBody>
                    <a:bodyPr/>
                    <a:lstStyle/>
                    <a:p>
                      <a:r>
                        <a:rPr lang="de-DE" dirty="0"/>
                        <a:t>Bis wann?</a:t>
                      </a:r>
                    </a:p>
                  </a:txBody>
                  <a:tcPr>
                    <a:solidFill>
                      <a:srgbClr val="005F40"/>
                    </a:solidFill>
                  </a:tcPr>
                </a:tc>
                <a:extLst>
                  <a:ext uri="{0D108BD9-81ED-4DB2-BD59-A6C34878D82A}">
                    <a16:rowId xmlns:a16="http://schemas.microsoft.com/office/drawing/2014/main" val="1278189671"/>
                  </a:ext>
                </a:extLst>
              </a:tr>
              <a:tr h="1436445">
                <a:tc>
                  <a:txBody>
                    <a:bodyPr/>
                    <a:lstStyle/>
                    <a:p>
                      <a:r>
                        <a:rPr lang="de-DE" sz="1600" dirty="0"/>
                        <a:t>1.</a:t>
                      </a:r>
                    </a:p>
                  </a:txBody>
                  <a:tcPr>
                    <a:solidFill>
                      <a:schemeClr val="accent6">
                        <a:lumMod val="20000"/>
                        <a:lumOff val="80000"/>
                      </a:schemeClr>
                    </a:solidFill>
                  </a:tcPr>
                </a:tc>
                <a:tc>
                  <a:txBody>
                    <a:bodyPr/>
                    <a:lstStyle/>
                    <a:p>
                      <a:r>
                        <a:rPr lang="de-DE" sz="1600" dirty="0"/>
                        <a:t>Digitale Mitgliederverwaltung mit Buchhaltung</a:t>
                      </a:r>
                    </a:p>
                  </a:txBody>
                  <a:tcPr>
                    <a:solidFill>
                      <a:schemeClr val="accent6">
                        <a:lumMod val="20000"/>
                        <a:lumOff val="80000"/>
                      </a:schemeClr>
                    </a:solidFill>
                  </a:tcPr>
                </a:tc>
                <a:tc>
                  <a:txBody>
                    <a:bodyPr/>
                    <a:lstStyle/>
                    <a:p>
                      <a:pPr marL="171450" indent="-171450">
                        <a:buFontTx/>
                        <a:buChar char="-"/>
                      </a:pPr>
                      <a:r>
                        <a:rPr lang="de-DE" sz="1600" dirty="0"/>
                        <a:t>Digitale Teilnehmerlisten</a:t>
                      </a:r>
                    </a:p>
                    <a:p>
                      <a:pPr marL="171450" indent="-171450">
                        <a:buFontTx/>
                        <a:buChar char="-"/>
                      </a:pPr>
                      <a:r>
                        <a:rPr lang="de-DE" sz="1600" dirty="0"/>
                        <a:t>Buchhaltung</a:t>
                      </a:r>
                    </a:p>
                    <a:p>
                      <a:pPr marL="171450" indent="-171450">
                        <a:buFontTx/>
                        <a:buChar char="-"/>
                      </a:pPr>
                      <a:r>
                        <a:rPr lang="de-DE" sz="1600" dirty="0"/>
                        <a:t>E-Mail</a:t>
                      </a:r>
                    </a:p>
                    <a:p>
                      <a:pPr marL="171450" indent="-171450">
                        <a:buFontTx/>
                        <a:buChar char="-"/>
                      </a:pPr>
                      <a:r>
                        <a:rPr lang="de-DE" sz="1600" dirty="0"/>
                        <a:t>Veranstaltungsanmeldung</a:t>
                      </a:r>
                    </a:p>
                    <a:p>
                      <a:pPr marL="171450" indent="-171450">
                        <a:buFontTx/>
                        <a:buChar char="-"/>
                      </a:pPr>
                      <a:r>
                        <a:rPr lang="de-DE" sz="1600" dirty="0"/>
                        <a:t>Digitaler Mitgliedsantrag</a:t>
                      </a:r>
                    </a:p>
                  </a:txBody>
                  <a:tcPr>
                    <a:solidFill>
                      <a:schemeClr val="accent6">
                        <a:lumMod val="20000"/>
                        <a:lumOff val="80000"/>
                      </a:schemeClr>
                    </a:solidFill>
                  </a:tcPr>
                </a:tc>
                <a:tc>
                  <a:txBody>
                    <a:bodyPr/>
                    <a:lstStyle/>
                    <a:p>
                      <a:r>
                        <a:rPr lang="de-DE" sz="1600" dirty="0"/>
                        <a:t>Verena von digital.fit</a:t>
                      </a:r>
                    </a:p>
                  </a:txBody>
                  <a:tcPr>
                    <a:solidFill>
                      <a:schemeClr val="accent6">
                        <a:lumMod val="20000"/>
                        <a:lumOff val="80000"/>
                      </a:schemeClr>
                    </a:solidFill>
                  </a:tcPr>
                </a:tc>
                <a:tc>
                  <a:txBody>
                    <a:bodyPr/>
                    <a:lstStyle/>
                    <a:p>
                      <a:r>
                        <a:rPr lang="de-DE" sz="1600" dirty="0"/>
                        <a:t>23.9.2024</a:t>
                      </a:r>
                    </a:p>
                  </a:txBody>
                  <a:tcPr>
                    <a:solidFill>
                      <a:schemeClr val="accent6">
                        <a:lumMod val="20000"/>
                        <a:lumOff val="80000"/>
                      </a:schemeClr>
                    </a:solidFill>
                  </a:tcPr>
                </a:tc>
                <a:extLst>
                  <a:ext uri="{0D108BD9-81ED-4DB2-BD59-A6C34878D82A}">
                    <a16:rowId xmlns:a16="http://schemas.microsoft.com/office/drawing/2014/main" val="1954736908"/>
                  </a:ext>
                </a:extLst>
              </a:tr>
              <a:tr h="634709">
                <a:tc>
                  <a:txBody>
                    <a:bodyPr/>
                    <a:lstStyle/>
                    <a:p>
                      <a:r>
                        <a:rPr lang="de-DE" sz="1600" dirty="0"/>
                        <a:t>2.</a:t>
                      </a:r>
                    </a:p>
                  </a:txBody>
                  <a:tcPr>
                    <a:solidFill>
                      <a:schemeClr val="accent6">
                        <a:lumMod val="20000"/>
                        <a:lumOff val="80000"/>
                      </a:schemeClr>
                    </a:solidFill>
                  </a:tcPr>
                </a:tc>
                <a:tc>
                  <a:txBody>
                    <a:bodyPr/>
                    <a:lstStyle/>
                    <a:p>
                      <a:r>
                        <a:rPr lang="de-DE" sz="1600" dirty="0"/>
                        <a:t>Neuer Anbieter Homepage  + Relaunch</a:t>
                      </a:r>
                    </a:p>
                  </a:txBody>
                  <a:tcPr>
                    <a:solidFill>
                      <a:schemeClr val="accent6">
                        <a:lumMod val="20000"/>
                        <a:lumOff val="80000"/>
                      </a:schemeClr>
                    </a:solidFill>
                  </a:tcPr>
                </a:tc>
                <a:tc>
                  <a:txBody>
                    <a:bodyPr/>
                    <a:lstStyle/>
                    <a:p>
                      <a:pPr marL="0" indent="0">
                        <a:buFontTx/>
                        <a:buNone/>
                      </a:pPr>
                      <a:r>
                        <a:rPr lang="de-DE" sz="1600" dirty="0"/>
                        <a:t>…</a:t>
                      </a:r>
                    </a:p>
                  </a:txBody>
                  <a:tcPr>
                    <a:solidFill>
                      <a:schemeClr val="accent6">
                        <a:lumMod val="20000"/>
                        <a:lumOff val="80000"/>
                      </a:schemeClr>
                    </a:solidFill>
                  </a:tcPr>
                </a:tc>
                <a:tc>
                  <a:txBody>
                    <a:bodyPr/>
                    <a:lstStyle/>
                    <a:p>
                      <a:r>
                        <a:rPr lang="de-DE" sz="1600" dirty="0"/>
                        <a:t>…</a:t>
                      </a:r>
                    </a:p>
                  </a:txBody>
                  <a:tcPr>
                    <a:solidFill>
                      <a:schemeClr val="accent6">
                        <a:lumMod val="20000"/>
                        <a:lumOff val="80000"/>
                      </a:schemeClr>
                    </a:solidFill>
                  </a:tcPr>
                </a:tc>
                <a:tc>
                  <a:txBody>
                    <a:bodyPr/>
                    <a:lstStyle/>
                    <a:p>
                      <a:r>
                        <a:rPr lang="de-DE" sz="1600" dirty="0"/>
                        <a:t>…</a:t>
                      </a:r>
                    </a:p>
                  </a:txBody>
                  <a:tcPr>
                    <a:solidFill>
                      <a:schemeClr val="accent6">
                        <a:lumMod val="20000"/>
                        <a:lumOff val="80000"/>
                      </a:schemeClr>
                    </a:solidFill>
                  </a:tcPr>
                </a:tc>
                <a:extLst>
                  <a:ext uri="{0D108BD9-81ED-4DB2-BD59-A6C34878D82A}">
                    <a16:rowId xmlns:a16="http://schemas.microsoft.com/office/drawing/2014/main" val="1803879492"/>
                  </a:ext>
                </a:extLst>
              </a:tr>
              <a:tr h="634709">
                <a:tc>
                  <a:txBody>
                    <a:bodyPr/>
                    <a:lstStyle/>
                    <a:p>
                      <a:r>
                        <a:rPr lang="de-DE" sz="1600" dirty="0"/>
                        <a:t>3.</a:t>
                      </a:r>
                    </a:p>
                  </a:txBody>
                  <a:tcPr>
                    <a:solidFill>
                      <a:schemeClr val="accent6">
                        <a:lumMod val="20000"/>
                        <a:lumOff val="80000"/>
                      </a:schemeClr>
                    </a:solidFill>
                  </a:tcPr>
                </a:tc>
                <a:tc>
                  <a:txBody>
                    <a:bodyPr/>
                    <a:lstStyle/>
                    <a:p>
                      <a:r>
                        <a:rPr lang="de-DE" sz="1600" dirty="0"/>
                        <a:t>Zeiterfassung der Mitarbeitenden</a:t>
                      </a:r>
                    </a:p>
                  </a:txBody>
                  <a:tcPr>
                    <a:solidFill>
                      <a:schemeClr val="accent6">
                        <a:lumMod val="20000"/>
                        <a:lumOff val="80000"/>
                      </a:schemeClr>
                    </a:solidFill>
                  </a:tcPr>
                </a:tc>
                <a:tc>
                  <a:txBody>
                    <a:bodyPr/>
                    <a:lstStyle/>
                    <a:p>
                      <a:pPr marL="0" indent="0">
                        <a:buFontTx/>
                        <a:buNone/>
                      </a:pPr>
                      <a:r>
                        <a:rPr lang="de-DE" sz="1600" dirty="0"/>
                        <a:t>- Recherche nach Tools zur Zeiterfassung</a:t>
                      </a:r>
                    </a:p>
                  </a:txBody>
                  <a:tcPr>
                    <a:solidFill>
                      <a:schemeClr val="accent6">
                        <a:lumMod val="20000"/>
                        <a:lumOff val="80000"/>
                      </a:schemeClr>
                    </a:solidFill>
                  </a:tcPr>
                </a:tc>
                <a:tc>
                  <a:txBody>
                    <a:bodyPr/>
                    <a:lstStyle/>
                    <a:p>
                      <a:r>
                        <a:rPr lang="de-DE" sz="1600" dirty="0"/>
                        <a:t>Verena von digital.fit</a:t>
                      </a:r>
                    </a:p>
                  </a:txBody>
                  <a:tcPr>
                    <a:solidFill>
                      <a:schemeClr val="accent6">
                        <a:lumMod val="20000"/>
                        <a:lumOff val="80000"/>
                      </a:schemeClr>
                    </a:solidFill>
                  </a:tcPr>
                </a:tc>
                <a:tc>
                  <a:txBody>
                    <a:bodyPr/>
                    <a:lstStyle/>
                    <a:p>
                      <a:r>
                        <a:rPr lang="de-DE" sz="1600" dirty="0"/>
                        <a:t>23.9.2024</a:t>
                      </a:r>
                    </a:p>
                  </a:txBody>
                  <a:tcPr>
                    <a:solidFill>
                      <a:schemeClr val="accent6">
                        <a:lumMod val="20000"/>
                        <a:lumOff val="80000"/>
                      </a:schemeClr>
                    </a:solidFill>
                  </a:tcPr>
                </a:tc>
                <a:extLst>
                  <a:ext uri="{0D108BD9-81ED-4DB2-BD59-A6C34878D82A}">
                    <a16:rowId xmlns:a16="http://schemas.microsoft.com/office/drawing/2014/main" val="2740287411"/>
                  </a:ext>
                </a:extLst>
              </a:tr>
              <a:tr h="576422">
                <a:tc>
                  <a:txBody>
                    <a:bodyPr/>
                    <a:lstStyle/>
                    <a:p>
                      <a:r>
                        <a:rPr lang="de-DE" sz="1600" dirty="0"/>
                        <a:t>4.</a:t>
                      </a:r>
                    </a:p>
                  </a:txBody>
                  <a:tcPr>
                    <a:solidFill>
                      <a:schemeClr val="accent6">
                        <a:lumMod val="20000"/>
                        <a:lumOff val="80000"/>
                      </a:schemeClr>
                    </a:solidFill>
                  </a:tcPr>
                </a:tc>
                <a:tc>
                  <a:txBody>
                    <a:bodyPr/>
                    <a:lstStyle/>
                    <a:p>
                      <a:r>
                        <a:rPr lang="de-DE" sz="1600" dirty="0"/>
                        <a:t>Cloudbasierte Dateiablage</a:t>
                      </a:r>
                    </a:p>
                  </a:txBody>
                  <a:tcPr>
                    <a:solidFill>
                      <a:schemeClr val="accent6">
                        <a:lumMod val="20000"/>
                        <a:lumOff val="80000"/>
                      </a:schemeClr>
                    </a:solidFill>
                  </a:tcPr>
                </a:tc>
                <a:tc>
                  <a:txBody>
                    <a:bodyPr/>
                    <a:lstStyle/>
                    <a:p>
                      <a:r>
                        <a:rPr lang="de-DE" sz="1600" dirty="0"/>
                        <a:t>- Auswahl einer passenden Software</a:t>
                      </a:r>
                    </a:p>
                  </a:txBody>
                  <a:tcPr>
                    <a:solidFill>
                      <a:schemeClr val="accent6">
                        <a:lumMod val="20000"/>
                        <a:lumOff val="80000"/>
                      </a:schemeClr>
                    </a:solidFill>
                  </a:tcPr>
                </a:tc>
                <a:tc>
                  <a:txBody>
                    <a:bodyPr/>
                    <a:lstStyle/>
                    <a:p>
                      <a:r>
                        <a:rPr lang="de-DE" sz="1600" dirty="0"/>
                        <a:t>Verena von digital.fit</a:t>
                      </a:r>
                    </a:p>
                  </a:txBody>
                  <a:tcPr>
                    <a:solidFill>
                      <a:schemeClr val="accent6">
                        <a:lumMod val="20000"/>
                        <a:lumOff val="80000"/>
                      </a:schemeClr>
                    </a:solidFill>
                  </a:tcPr>
                </a:tc>
                <a:tc>
                  <a:txBody>
                    <a:bodyPr/>
                    <a:lstStyle/>
                    <a:p>
                      <a:r>
                        <a:rPr lang="de-DE" sz="1600" dirty="0"/>
                        <a:t>23.9.2024</a:t>
                      </a:r>
                    </a:p>
                  </a:txBody>
                  <a:tcPr>
                    <a:solidFill>
                      <a:schemeClr val="accent6">
                        <a:lumMod val="20000"/>
                        <a:lumOff val="80000"/>
                      </a:schemeClr>
                    </a:solidFill>
                  </a:tcPr>
                </a:tc>
                <a:extLst>
                  <a:ext uri="{0D108BD9-81ED-4DB2-BD59-A6C34878D82A}">
                    <a16:rowId xmlns:a16="http://schemas.microsoft.com/office/drawing/2014/main" val="2932373047"/>
                  </a:ext>
                </a:extLst>
              </a:tr>
              <a:tr h="367463">
                <a:tc>
                  <a:txBody>
                    <a:bodyPr/>
                    <a:lstStyle/>
                    <a:p>
                      <a:endParaRPr lang="de-DE" sz="1600" dirty="0"/>
                    </a:p>
                  </a:txBody>
                  <a:tcPr>
                    <a:solidFill>
                      <a:schemeClr val="accent6">
                        <a:lumMod val="20000"/>
                        <a:lumOff val="80000"/>
                      </a:schemeClr>
                    </a:solidFill>
                  </a:tcPr>
                </a:tc>
                <a:tc>
                  <a:txBody>
                    <a:bodyPr/>
                    <a:lstStyle/>
                    <a:p>
                      <a:endParaRPr lang="de-DE" sz="1600" dirty="0"/>
                    </a:p>
                  </a:txBody>
                  <a:tcPr>
                    <a:solidFill>
                      <a:schemeClr val="accent6">
                        <a:lumMod val="20000"/>
                        <a:lumOff val="80000"/>
                      </a:schemeClr>
                    </a:solidFill>
                  </a:tcPr>
                </a:tc>
                <a:tc>
                  <a:txBody>
                    <a:bodyPr/>
                    <a:lstStyle/>
                    <a:p>
                      <a:pPr marL="0" indent="0">
                        <a:buFontTx/>
                        <a:buNone/>
                      </a:pPr>
                      <a:endParaRPr lang="de-DE" sz="1600" dirty="0"/>
                    </a:p>
                  </a:txBody>
                  <a:tcPr>
                    <a:solidFill>
                      <a:schemeClr val="accent6">
                        <a:lumMod val="20000"/>
                        <a:lumOff val="80000"/>
                      </a:schemeClr>
                    </a:solidFill>
                  </a:tcPr>
                </a:tc>
                <a:tc>
                  <a:txBody>
                    <a:bodyPr/>
                    <a:lstStyle/>
                    <a:p>
                      <a:endParaRPr lang="de-DE" sz="1600" dirty="0"/>
                    </a:p>
                  </a:txBody>
                  <a:tcPr>
                    <a:solidFill>
                      <a:schemeClr val="accent6">
                        <a:lumMod val="20000"/>
                        <a:lumOff val="80000"/>
                      </a:schemeClr>
                    </a:solidFill>
                  </a:tcPr>
                </a:tc>
                <a:tc>
                  <a:txBody>
                    <a:bodyPr/>
                    <a:lstStyle/>
                    <a:p>
                      <a:endParaRPr lang="de-DE" sz="1600" dirty="0"/>
                    </a:p>
                  </a:txBody>
                  <a:tcPr>
                    <a:solidFill>
                      <a:schemeClr val="accent6">
                        <a:lumMod val="20000"/>
                        <a:lumOff val="80000"/>
                      </a:schemeClr>
                    </a:solidFill>
                  </a:tcPr>
                </a:tc>
                <a:extLst>
                  <a:ext uri="{0D108BD9-81ED-4DB2-BD59-A6C34878D82A}">
                    <a16:rowId xmlns:a16="http://schemas.microsoft.com/office/drawing/2014/main" val="1167828234"/>
                  </a:ext>
                </a:extLst>
              </a:tr>
              <a:tr h="367463">
                <a:tc>
                  <a:txBody>
                    <a:bodyPr/>
                    <a:lstStyle/>
                    <a:p>
                      <a:endParaRPr lang="de-DE" sz="1600" b="1" dirty="0"/>
                    </a:p>
                  </a:txBody>
                  <a:tcPr>
                    <a:solidFill>
                      <a:schemeClr val="accent6">
                        <a:lumMod val="20000"/>
                        <a:lumOff val="80000"/>
                      </a:schemeClr>
                    </a:solidFill>
                  </a:tcPr>
                </a:tc>
                <a:tc>
                  <a:txBody>
                    <a:bodyPr/>
                    <a:lstStyle/>
                    <a:p>
                      <a:r>
                        <a:rPr lang="de-DE" sz="1600" b="1" dirty="0"/>
                        <a:t>Nächstes Treffen</a:t>
                      </a:r>
                    </a:p>
                  </a:txBody>
                  <a:tcPr>
                    <a:solidFill>
                      <a:schemeClr val="accent6">
                        <a:lumMod val="20000"/>
                        <a:lumOff val="80000"/>
                      </a:schemeClr>
                    </a:solidFill>
                  </a:tcPr>
                </a:tc>
                <a:tc>
                  <a:txBody>
                    <a:bodyPr/>
                    <a:lstStyle/>
                    <a:p>
                      <a:r>
                        <a:rPr lang="de-DE" sz="1600" b="1" dirty="0"/>
                        <a:t>Ergebnispräsentation</a:t>
                      </a:r>
                    </a:p>
                  </a:txBody>
                  <a:tcPr>
                    <a:solidFill>
                      <a:schemeClr val="accent6">
                        <a:lumMod val="20000"/>
                        <a:lumOff val="80000"/>
                      </a:schemeClr>
                    </a:solidFill>
                  </a:tcPr>
                </a:tc>
                <a:tc>
                  <a:txBody>
                    <a:bodyPr/>
                    <a:lstStyle/>
                    <a:p>
                      <a:r>
                        <a:rPr lang="de-DE" sz="1600" b="1" dirty="0"/>
                        <a:t>alle</a:t>
                      </a:r>
                    </a:p>
                  </a:txBody>
                  <a:tcPr>
                    <a:solidFill>
                      <a:schemeClr val="accent6">
                        <a:lumMod val="20000"/>
                        <a:lumOff val="80000"/>
                      </a:schemeClr>
                    </a:solidFill>
                  </a:tcPr>
                </a:tc>
                <a:tc>
                  <a:txBody>
                    <a:bodyPr/>
                    <a:lstStyle/>
                    <a:p>
                      <a:r>
                        <a:rPr lang="de-DE" sz="1600" b="1" dirty="0"/>
                        <a:t>23.9.2024</a:t>
                      </a:r>
                    </a:p>
                  </a:txBody>
                  <a:tcPr>
                    <a:solidFill>
                      <a:schemeClr val="accent6">
                        <a:lumMod val="20000"/>
                        <a:lumOff val="80000"/>
                      </a:schemeClr>
                    </a:solidFill>
                  </a:tcPr>
                </a:tc>
                <a:extLst>
                  <a:ext uri="{0D108BD9-81ED-4DB2-BD59-A6C34878D82A}">
                    <a16:rowId xmlns:a16="http://schemas.microsoft.com/office/drawing/2014/main" val="2444425430"/>
                  </a:ext>
                </a:extLst>
              </a:tr>
            </a:tbl>
          </a:graphicData>
        </a:graphic>
      </p:graphicFrame>
    </p:spTree>
    <p:extLst>
      <p:ext uri="{BB962C8B-B14F-4D97-AF65-F5344CB8AC3E}">
        <p14:creationId xmlns:p14="http://schemas.microsoft.com/office/powerpoint/2010/main" val="2670211125"/>
      </p:ext>
    </p:extLst>
  </p:cSld>
  <p:clrMapOvr>
    <a:masterClrMapping/>
  </p:clrMapOvr>
  <p:transition spd="slow">
    <p:cove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6783CE-EB09-191F-532D-91A9E34D21B1}"/>
            </a:ext>
          </a:extLst>
        </p:cNvPr>
        <p:cNvGrpSpPr/>
        <p:nvPr/>
      </p:nvGrpSpPr>
      <p:grpSpPr>
        <a:xfrm>
          <a:off x="0" y="0"/>
          <a:ext cx="0" cy="0"/>
          <a:chOff x="0" y="0"/>
          <a:chExt cx="0" cy="0"/>
        </a:xfrm>
      </p:grpSpPr>
      <p:sp>
        <p:nvSpPr>
          <p:cNvPr id="7" name="Titel 6">
            <a:extLst>
              <a:ext uri="{FF2B5EF4-FFF2-40B4-BE49-F238E27FC236}">
                <a16:creationId xmlns:a16="http://schemas.microsoft.com/office/drawing/2014/main" id="{8F28F914-60DE-EA6B-8B7F-7477A9C423A8}"/>
              </a:ext>
            </a:extLst>
          </p:cNvPr>
          <p:cNvSpPr>
            <a:spLocks noGrp="1"/>
          </p:cNvSpPr>
          <p:nvPr>
            <p:ph type="title"/>
          </p:nvPr>
        </p:nvSpPr>
        <p:spPr>
          <a:xfrm>
            <a:off x="8409709" y="0"/>
            <a:ext cx="3080328" cy="1413163"/>
          </a:xfrm>
        </p:spPr>
        <p:txBody>
          <a:bodyPr>
            <a:normAutofit/>
          </a:bodyPr>
          <a:lstStyle/>
          <a:p>
            <a:pPr algn="ctr"/>
            <a:r>
              <a:rPr lang="de-DE" b="1" kern="100" dirty="0">
                <a:latin typeface="Calibri" panose="020F0502020204030204" pitchFamily="34" charset="0"/>
                <a:ea typeface="Calibri" panose="020F0502020204030204" pitchFamily="34" charset="0"/>
                <a:cs typeface="Times New Roman" panose="02020603050405020304" pitchFamily="18" charset="0"/>
              </a:rPr>
              <a:t>Zielgruppe:</a:t>
            </a:r>
            <a:endParaRPr lang="de-DE" dirty="0"/>
          </a:p>
        </p:txBody>
      </p:sp>
      <p:graphicFrame>
        <p:nvGraphicFramePr>
          <p:cNvPr id="9" name="Inhaltsplatzhalter 8">
            <a:extLst>
              <a:ext uri="{FF2B5EF4-FFF2-40B4-BE49-F238E27FC236}">
                <a16:creationId xmlns:a16="http://schemas.microsoft.com/office/drawing/2014/main" id="{D6A485F0-5E1A-A16B-4908-E0ED7277C632}"/>
              </a:ext>
            </a:extLst>
          </p:cNvPr>
          <p:cNvGraphicFramePr>
            <a:graphicFrameLocks noGrp="1"/>
          </p:cNvGraphicFramePr>
          <p:nvPr>
            <p:ph idx="1"/>
            <p:extLst>
              <p:ext uri="{D42A27DB-BD31-4B8C-83A1-F6EECF244321}">
                <p14:modId xmlns:p14="http://schemas.microsoft.com/office/powerpoint/2010/main" val="3608065198"/>
              </p:ext>
            </p:extLst>
          </p:nvPr>
        </p:nvGraphicFramePr>
        <p:xfrm>
          <a:off x="254000" y="1216658"/>
          <a:ext cx="8155709" cy="37553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echteck: abgerundete Ecken 10">
            <a:extLst>
              <a:ext uri="{FF2B5EF4-FFF2-40B4-BE49-F238E27FC236}">
                <a16:creationId xmlns:a16="http://schemas.microsoft.com/office/drawing/2014/main" id="{26BD5C1D-1C78-215F-9C93-3C41F1664584}"/>
              </a:ext>
            </a:extLst>
          </p:cNvPr>
          <p:cNvSpPr/>
          <p:nvPr/>
        </p:nvSpPr>
        <p:spPr>
          <a:xfrm>
            <a:off x="8409709" y="1336730"/>
            <a:ext cx="3246583" cy="2212343"/>
          </a:xfrm>
          <a:prstGeom prst="roundRect">
            <a:avLst>
              <a:gd name="adj" fmla="val 16963"/>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Vereine und gemeinnützige Organisationen, die Interesse an der Digitalisierung haben, bisher aber nicht mit der Umsetzung begonnen haben</a:t>
            </a:r>
          </a:p>
        </p:txBody>
      </p:sp>
      <p:sp>
        <p:nvSpPr>
          <p:cNvPr id="12" name="Textfeld 11">
            <a:extLst>
              <a:ext uri="{FF2B5EF4-FFF2-40B4-BE49-F238E27FC236}">
                <a16:creationId xmlns:a16="http://schemas.microsoft.com/office/drawing/2014/main" id="{3719CD4F-64F7-BAFD-A5E8-924202C134A0}"/>
              </a:ext>
            </a:extLst>
          </p:cNvPr>
          <p:cNvSpPr txBox="1"/>
          <p:nvPr/>
        </p:nvSpPr>
        <p:spPr>
          <a:xfrm>
            <a:off x="4761345" y="5185451"/>
            <a:ext cx="2669309" cy="261610"/>
          </a:xfrm>
          <a:prstGeom prst="rect">
            <a:avLst/>
          </a:prstGeom>
          <a:noFill/>
        </p:spPr>
        <p:txBody>
          <a:bodyPr wrap="square" rtlCol="0">
            <a:spAutoFit/>
          </a:bodyPr>
          <a:lstStyle/>
          <a:p>
            <a:pPr algn="ctr"/>
            <a:r>
              <a:rPr lang="de-DE" sz="1100" dirty="0"/>
              <a:t>vgl. </a:t>
            </a:r>
            <a:r>
              <a:rPr lang="de-DE" sz="1100" dirty="0" err="1"/>
              <a:t>Ehnold</a:t>
            </a:r>
            <a:r>
              <a:rPr lang="de-DE" sz="1100" dirty="0"/>
              <a:t> et al. 2019</a:t>
            </a:r>
          </a:p>
        </p:txBody>
      </p:sp>
    </p:spTree>
    <p:extLst>
      <p:ext uri="{BB962C8B-B14F-4D97-AF65-F5344CB8AC3E}">
        <p14:creationId xmlns:p14="http://schemas.microsoft.com/office/powerpoint/2010/main" val="25688380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graphicEl>
                                              <a:dgm id="{44D79C37-3B40-407B-BDF8-34755B1667CF}"/>
                                            </p:graphicEl>
                                          </p:spTgt>
                                        </p:tgtEl>
                                        <p:attrNameLst>
                                          <p:attrName>style.visibility</p:attrName>
                                        </p:attrNameLst>
                                      </p:cBhvr>
                                      <p:to>
                                        <p:strVal val="visible"/>
                                      </p:to>
                                    </p:set>
                                    <p:anim calcmode="lin" valueType="num">
                                      <p:cBhvr additive="base">
                                        <p:cTn id="25" dur="500" fill="hold"/>
                                        <p:tgtEl>
                                          <p:spTgt spid="9">
                                            <p:graphicEl>
                                              <a:dgm id="{44D79C37-3B40-407B-BDF8-34755B1667CF}"/>
                                            </p:graphic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graphicEl>
                                              <a:dgm id="{44D79C37-3B40-407B-BDF8-34755B1667CF}"/>
                                            </p:graphic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graphicEl>
                                              <a:dgm id="{0228461C-9553-49FB-8153-3524A874FA6D}"/>
                                            </p:graphicEl>
                                          </p:spTgt>
                                        </p:tgtEl>
                                        <p:attrNameLst>
                                          <p:attrName>style.visibility</p:attrName>
                                        </p:attrNameLst>
                                      </p:cBhvr>
                                      <p:to>
                                        <p:strVal val="visible"/>
                                      </p:to>
                                    </p:set>
                                    <p:anim calcmode="lin" valueType="num">
                                      <p:cBhvr additive="base">
                                        <p:cTn id="31" dur="500" fill="hold"/>
                                        <p:tgtEl>
                                          <p:spTgt spid="9">
                                            <p:graphicEl>
                                              <a:dgm id="{0228461C-9553-49FB-8153-3524A874FA6D}"/>
                                            </p:graphic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graphicEl>
                                              <a:dgm id="{0228461C-9553-49FB-8153-3524A874FA6D}"/>
                                            </p:graphic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graphicEl>
                                              <a:dgm id="{A0CF9C0E-F58B-46F5-8043-FC4E72D6B2C3}"/>
                                            </p:graphicEl>
                                          </p:spTgt>
                                        </p:tgtEl>
                                        <p:attrNameLst>
                                          <p:attrName>style.visibility</p:attrName>
                                        </p:attrNameLst>
                                      </p:cBhvr>
                                      <p:to>
                                        <p:strVal val="visible"/>
                                      </p:to>
                                    </p:set>
                                    <p:anim calcmode="lin" valueType="num">
                                      <p:cBhvr additive="base">
                                        <p:cTn id="37" dur="500" fill="hold"/>
                                        <p:tgtEl>
                                          <p:spTgt spid="9">
                                            <p:graphicEl>
                                              <a:dgm id="{A0CF9C0E-F58B-46F5-8043-FC4E72D6B2C3}"/>
                                            </p:graphicEl>
                                          </p:spTgt>
                                        </p:tgtEl>
                                        <p:attrNameLst>
                                          <p:attrName>ppt_x</p:attrName>
                                        </p:attrNameLst>
                                      </p:cBhvr>
                                      <p:tavLst>
                                        <p:tav tm="0">
                                          <p:val>
                                            <p:strVal val="#ppt_x"/>
                                          </p:val>
                                        </p:tav>
                                        <p:tav tm="100000">
                                          <p:val>
                                            <p:strVal val="#ppt_x"/>
                                          </p:val>
                                        </p:tav>
                                      </p:tavLst>
                                    </p:anim>
                                    <p:anim calcmode="lin" valueType="num">
                                      <p:cBhvr additive="base">
                                        <p:cTn id="38" dur="500" fill="hold"/>
                                        <p:tgtEl>
                                          <p:spTgt spid="9">
                                            <p:graphicEl>
                                              <a:dgm id="{A0CF9C0E-F58B-46F5-8043-FC4E72D6B2C3}"/>
                                            </p:graphic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graphicEl>
                                              <a:dgm id="{4CB98901-1598-48EC-B2A4-618B0746A213}"/>
                                            </p:graphicEl>
                                          </p:spTgt>
                                        </p:tgtEl>
                                        <p:attrNameLst>
                                          <p:attrName>style.visibility</p:attrName>
                                        </p:attrNameLst>
                                      </p:cBhvr>
                                      <p:to>
                                        <p:strVal val="visible"/>
                                      </p:to>
                                    </p:set>
                                    <p:anim calcmode="lin" valueType="num">
                                      <p:cBhvr additive="base">
                                        <p:cTn id="43" dur="500" fill="hold"/>
                                        <p:tgtEl>
                                          <p:spTgt spid="9">
                                            <p:graphicEl>
                                              <a:dgm id="{4CB98901-1598-48EC-B2A4-618B0746A213}"/>
                                            </p:graphicEl>
                                          </p:spTgt>
                                        </p:tgtEl>
                                        <p:attrNameLst>
                                          <p:attrName>ppt_x</p:attrName>
                                        </p:attrNameLst>
                                      </p:cBhvr>
                                      <p:tavLst>
                                        <p:tav tm="0">
                                          <p:val>
                                            <p:strVal val="#ppt_x"/>
                                          </p:val>
                                        </p:tav>
                                        <p:tav tm="100000">
                                          <p:val>
                                            <p:strVal val="#ppt_x"/>
                                          </p:val>
                                        </p:tav>
                                      </p:tavLst>
                                    </p:anim>
                                    <p:anim calcmode="lin" valueType="num">
                                      <p:cBhvr additive="base">
                                        <p:cTn id="44" dur="500" fill="hold"/>
                                        <p:tgtEl>
                                          <p:spTgt spid="9">
                                            <p:graphicEl>
                                              <a:dgm id="{4CB98901-1598-48EC-B2A4-618B0746A213}"/>
                                            </p:graphic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9">
                                            <p:graphicEl>
                                              <a:dgm id="{29342EB3-4DC3-44DF-B99F-B4BB80BFDA8D}"/>
                                            </p:graphicEl>
                                          </p:spTgt>
                                        </p:tgtEl>
                                        <p:attrNameLst>
                                          <p:attrName>style.visibility</p:attrName>
                                        </p:attrNameLst>
                                      </p:cBhvr>
                                      <p:to>
                                        <p:strVal val="visible"/>
                                      </p:to>
                                    </p:set>
                                    <p:anim calcmode="lin" valueType="num">
                                      <p:cBhvr additive="base">
                                        <p:cTn id="49" dur="500" fill="hold"/>
                                        <p:tgtEl>
                                          <p:spTgt spid="9">
                                            <p:graphicEl>
                                              <a:dgm id="{29342EB3-4DC3-44DF-B99F-B4BB80BFDA8D}"/>
                                            </p:graphicEl>
                                          </p:spTgt>
                                        </p:tgtEl>
                                        <p:attrNameLst>
                                          <p:attrName>ppt_x</p:attrName>
                                        </p:attrNameLst>
                                      </p:cBhvr>
                                      <p:tavLst>
                                        <p:tav tm="0">
                                          <p:val>
                                            <p:strVal val="#ppt_x"/>
                                          </p:val>
                                        </p:tav>
                                        <p:tav tm="100000">
                                          <p:val>
                                            <p:strVal val="#ppt_x"/>
                                          </p:val>
                                        </p:tav>
                                      </p:tavLst>
                                    </p:anim>
                                    <p:anim calcmode="lin" valueType="num">
                                      <p:cBhvr additive="base">
                                        <p:cTn id="50" dur="500" fill="hold"/>
                                        <p:tgtEl>
                                          <p:spTgt spid="9">
                                            <p:graphicEl>
                                              <a:dgm id="{29342EB3-4DC3-44DF-B99F-B4BB80BFDA8D}"/>
                                            </p:graphic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9">
                                            <p:graphicEl>
                                              <a:dgm id="{86FAF3C8-1E8E-410F-88CD-5869BCE764EA}"/>
                                            </p:graphicEl>
                                          </p:spTgt>
                                        </p:tgtEl>
                                        <p:attrNameLst>
                                          <p:attrName>style.visibility</p:attrName>
                                        </p:attrNameLst>
                                      </p:cBhvr>
                                      <p:to>
                                        <p:strVal val="visible"/>
                                      </p:to>
                                    </p:set>
                                    <p:anim calcmode="lin" valueType="num">
                                      <p:cBhvr additive="base">
                                        <p:cTn id="55" dur="500" fill="hold"/>
                                        <p:tgtEl>
                                          <p:spTgt spid="9">
                                            <p:graphicEl>
                                              <a:dgm id="{86FAF3C8-1E8E-410F-88CD-5869BCE764EA}"/>
                                            </p:graphicEl>
                                          </p:spTgt>
                                        </p:tgtEl>
                                        <p:attrNameLst>
                                          <p:attrName>ppt_x</p:attrName>
                                        </p:attrNameLst>
                                      </p:cBhvr>
                                      <p:tavLst>
                                        <p:tav tm="0">
                                          <p:val>
                                            <p:strVal val="#ppt_x"/>
                                          </p:val>
                                        </p:tav>
                                        <p:tav tm="100000">
                                          <p:val>
                                            <p:strVal val="#ppt_x"/>
                                          </p:val>
                                        </p:tav>
                                      </p:tavLst>
                                    </p:anim>
                                    <p:anim calcmode="lin" valueType="num">
                                      <p:cBhvr additive="base">
                                        <p:cTn id="56" dur="500" fill="hold"/>
                                        <p:tgtEl>
                                          <p:spTgt spid="9">
                                            <p:graphicEl>
                                              <a:dgm id="{86FAF3C8-1E8E-410F-88CD-5869BCE764EA}"/>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P spid="11"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4C067C-FF7D-3D0E-9978-5BA2AB968DC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CEA360E-8396-0AA4-A99E-633B8188304E}"/>
              </a:ext>
            </a:extLst>
          </p:cNvPr>
          <p:cNvSpPr>
            <a:spLocks noGrp="1"/>
          </p:cNvSpPr>
          <p:nvPr>
            <p:ph type="title"/>
          </p:nvPr>
        </p:nvSpPr>
        <p:spPr>
          <a:xfrm>
            <a:off x="2797463" y="194188"/>
            <a:ext cx="6597073" cy="909493"/>
          </a:xfrm>
        </p:spPr>
        <p:txBody>
          <a:bodyPr/>
          <a:lstStyle/>
          <a:p>
            <a:pPr algn="ctr"/>
            <a:r>
              <a:rPr lang="de-DE" dirty="0">
                <a:effectLst>
                  <a:outerShdw blurRad="38100" dist="38100" dir="2700000" algn="tl">
                    <a:srgbClr val="000000">
                      <a:alpha val="43137"/>
                    </a:srgbClr>
                  </a:outerShdw>
                </a:effectLst>
              </a:rPr>
              <a:t>Recherche</a:t>
            </a:r>
            <a:r>
              <a:rPr lang="de-DE" dirty="0"/>
              <a:t> </a:t>
            </a:r>
            <a:r>
              <a:rPr lang="de-DE" dirty="0">
                <a:effectLst>
                  <a:outerShdw blurRad="38100" dist="38100" dir="2700000" algn="tl">
                    <a:srgbClr val="000000">
                      <a:alpha val="43137"/>
                    </a:srgbClr>
                  </a:outerShdw>
                </a:effectLst>
              </a:rPr>
              <a:t>durch digital.fit</a:t>
            </a:r>
          </a:p>
        </p:txBody>
      </p:sp>
      <p:graphicFrame>
        <p:nvGraphicFramePr>
          <p:cNvPr id="5" name="Inhaltsplatzhalter 4">
            <a:extLst>
              <a:ext uri="{FF2B5EF4-FFF2-40B4-BE49-F238E27FC236}">
                <a16:creationId xmlns:a16="http://schemas.microsoft.com/office/drawing/2014/main" id="{11A7B45D-1A52-AA3B-849D-F5F35D416F95}"/>
              </a:ext>
            </a:extLst>
          </p:cNvPr>
          <p:cNvGraphicFramePr>
            <a:graphicFrameLocks noGrp="1"/>
          </p:cNvGraphicFramePr>
          <p:nvPr>
            <p:ph idx="1"/>
            <p:extLst>
              <p:ext uri="{D42A27DB-BD31-4B8C-83A1-F6EECF244321}">
                <p14:modId xmlns:p14="http://schemas.microsoft.com/office/powerpoint/2010/main" val="3049269630"/>
              </p:ext>
            </p:extLst>
          </p:nvPr>
        </p:nvGraphicFramePr>
        <p:xfrm>
          <a:off x="838200" y="1103681"/>
          <a:ext cx="10515600" cy="41929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nhaltsplatzhalter 4" descr="Ein Bild, das Text, Screenshot, Diagramm, Schrift enthält.&#10;&#10;KI-generierte Inhalte können fehlerhaft sein.">
            <a:extLst>
              <a:ext uri="{FF2B5EF4-FFF2-40B4-BE49-F238E27FC236}">
                <a16:creationId xmlns:a16="http://schemas.microsoft.com/office/drawing/2014/main" id="{A0F58C0C-AE55-99DE-CCE4-B02B15179B76}"/>
              </a:ext>
            </a:extLst>
          </p:cNvPr>
          <p:cNvPicPr>
            <a:picLocks noChangeAspect="1"/>
          </p:cNvPicPr>
          <p:nvPr/>
        </p:nvPicPr>
        <p:blipFill>
          <a:blip r:embed="rId7">
            <a:extLst>
              <a:ext uri="{28A0092B-C50C-407E-A947-70E740481C1C}">
                <a14:useLocalDpi xmlns:a14="http://schemas.microsoft.com/office/drawing/2010/main" val="0"/>
              </a:ext>
            </a:extLst>
          </a:blip>
          <a:srcRect l="10958" t="65755" r="66451" b="11472"/>
          <a:stretch>
            <a:fillRect/>
          </a:stretch>
        </p:blipFill>
        <p:spPr>
          <a:xfrm>
            <a:off x="10266382" y="194188"/>
            <a:ext cx="1484555" cy="1496500"/>
          </a:xfrm>
          <a:prstGeom prst="rect">
            <a:avLst/>
          </a:prstGeom>
        </p:spPr>
      </p:pic>
    </p:spTree>
    <p:extLst>
      <p:ext uri="{BB962C8B-B14F-4D97-AF65-F5344CB8AC3E}">
        <p14:creationId xmlns:p14="http://schemas.microsoft.com/office/powerpoint/2010/main" val="3914086903"/>
      </p:ext>
    </p:extLst>
  </p:cSld>
  <p:clrMapOvr>
    <a:masterClrMapping/>
  </p:clrMapOvr>
  <p:transition spd="slow">
    <p:cove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E4E117-E2A5-3C2F-E4CA-FE081B57C34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4645DCA-4CFF-E14C-4AD7-543FBFE8623D}"/>
              </a:ext>
            </a:extLst>
          </p:cNvPr>
          <p:cNvSpPr>
            <a:spLocks noGrp="1"/>
          </p:cNvSpPr>
          <p:nvPr>
            <p:ph type="title"/>
          </p:nvPr>
        </p:nvSpPr>
        <p:spPr>
          <a:xfrm>
            <a:off x="838200" y="365125"/>
            <a:ext cx="10515600" cy="807893"/>
          </a:xfrm>
        </p:spPr>
        <p:txBody>
          <a:bodyPr>
            <a:normAutofit/>
          </a:bodyPr>
          <a:lstStyle/>
          <a:p>
            <a:pPr algn="ctr"/>
            <a:r>
              <a:rPr lang="de-DE" sz="4000" dirty="0">
                <a:effectLst>
                  <a:outerShdw blurRad="38100" dist="38100" dir="2700000" algn="tl">
                    <a:srgbClr val="000000">
                      <a:alpha val="43137"/>
                    </a:srgbClr>
                  </a:outerShdw>
                </a:effectLst>
              </a:rPr>
              <a:t>2. Treffen (vorwiegend online)</a:t>
            </a:r>
          </a:p>
        </p:txBody>
      </p:sp>
      <p:graphicFrame>
        <p:nvGraphicFramePr>
          <p:cNvPr id="5" name="Inhaltsplatzhalter 4">
            <a:extLst>
              <a:ext uri="{FF2B5EF4-FFF2-40B4-BE49-F238E27FC236}">
                <a16:creationId xmlns:a16="http://schemas.microsoft.com/office/drawing/2014/main" id="{1369845C-8445-6DA6-2FFD-24BB4D5ECD89}"/>
              </a:ext>
            </a:extLst>
          </p:cNvPr>
          <p:cNvGraphicFramePr>
            <a:graphicFrameLocks noGrp="1"/>
          </p:cNvGraphicFramePr>
          <p:nvPr>
            <p:ph idx="1"/>
            <p:extLst>
              <p:ext uri="{D42A27DB-BD31-4B8C-83A1-F6EECF244321}">
                <p14:modId xmlns:p14="http://schemas.microsoft.com/office/powerpoint/2010/main" val="2526236451"/>
              </p:ext>
            </p:extLst>
          </p:nvPr>
        </p:nvGraphicFramePr>
        <p:xfrm>
          <a:off x="838200" y="1080655"/>
          <a:ext cx="10515600" cy="42159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nhaltsplatzhalter 4" descr="Ein Bild, das Text, Screenshot, Diagramm, Schrift enthält.&#10;&#10;KI-generierte Inhalte können fehlerhaft sein.">
            <a:extLst>
              <a:ext uri="{FF2B5EF4-FFF2-40B4-BE49-F238E27FC236}">
                <a16:creationId xmlns:a16="http://schemas.microsoft.com/office/drawing/2014/main" id="{13DB4F7F-BFD6-B00B-E827-90B46536544C}"/>
              </a:ext>
            </a:extLst>
          </p:cNvPr>
          <p:cNvPicPr>
            <a:picLocks noChangeAspect="1"/>
          </p:cNvPicPr>
          <p:nvPr/>
        </p:nvPicPr>
        <p:blipFill>
          <a:blip r:embed="rId7">
            <a:extLst>
              <a:ext uri="{28A0092B-C50C-407E-A947-70E740481C1C}">
                <a14:useLocalDpi xmlns:a14="http://schemas.microsoft.com/office/drawing/2010/main" val="0"/>
              </a:ext>
            </a:extLst>
          </a:blip>
          <a:srcRect l="37805" t="65265" r="37477" b="8217"/>
          <a:stretch>
            <a:fillRect/>
          </a:stretch>
        </p:blipFill>
        <p:spPr>
          <a:xfrm>
            <a:off x="10544584" y="156537"/>
            <a:ext cx="1429981" cy="1534151"/>
          </a:xfrm>
          <a:prstGeom prst="rect">
            <a:avLst/>
          </a:prstGeom>
        </p:spPr>
      </p:pic>
    </p:spTree>
    <p:extLst>
      <p:ext uri="{BB962C8B-B14F-4D97-AF65-F5344CB8AC3E}">
        <p14:creationId xmlns:p14="http://schemas.microsoft.com/office/powerpoint/2010/main" val="3690692022"/>
      </p:ext>
    </p:extLst>
  </p:cSld>
  <p:clrMapOvr>
    <a:masterClrMapping/>
  </p:clrMapOvr>
  <p:transition spd="slow">
    <p:cove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1ED4EA-7859-364F-2CFE-E3B2A2542588}"/>
              </a:ext>
            </a:extLst>
          </p:cNvPr>
          <p:cNvSpPr>
            <a:spLocks noGrp="1"/>
          </p:cNvSpPr>
          <p:nvPr>
            <p:ph type="title"/>
          </p:nvPr>
        </p:nvSpPr>
        <p:spPr>
          <a:xfrm>
            <a:off x="838200" y="189635"/>
            <a:ext cx="10515600" cy="780184"/>
          </a:xfrm>
        </p:spPr>
        <p:txBody>
          <a:bodyPr/>
          <a:lstStyle/>
          <a:p>
            <a:pPr algn="ctr"/>
            <a:r>
              <a:rPr lang="de-DE" dirty="0">
                <a:effectLst>
                  <a:outerShdw blurRad="38100" dist="38100" dir="2700000" algn="tl">
                    <a:srgbClr val="000000">
                      <a:alpha val="43137"/>
                    </a:srgbClr>
                  </a:outerShdw>
                </a:effectLst>
              </a:rPr>
              <a:t>Vereinssoftware</a:t>
            </a:r>
          </a:p>
        </p:txBody>
      </p:sp>
      <p:graphicFrame>
        <p:nvGraphicFramePr>
          <p:cNvPr id="3" name="Tabelle 2">
            <a:extLst>
              <a:ext uri="{FF2B5EF4-FFF2-40B4-BE49-F238E27FC236}">
                <a16:creationId xmlns:a16="http://schemas.microsoft.com/office/drawing/2014/main" id="{2817A2CA-4515-987D-3E97-28AD511B1558}"/>
              </a:ext>
            </a:extLst>
          </p:cNvPr>
          <p:cNvGraphicFramePr>
            <a:graphicFrameLocks noGrp="1"/>
          </p:cNvGraphicFramePr>
          <p:nvPr>
            <p:extLst>
              <p:ext uri="{D42A27DB-BD31-4B8C-83A1-F6EECF244321}">
                <p14:modId xmlns:p14="http://schemas.microsoft.com/office/powerpoint/2010/main" val="2696864947"/>
              </p:ext>
            </p:extLst>
          </p:nvPr>
        </p:nvGraphicFramePr>
        <p:xfrm>
          <a:off x="838200" y="1403014"/>
          <a:ext cx="10763774" cy="3212987"/>
        </p:xfrm>
        <a:graphic>
          <a:graphicData uri="http://schemas.openxmlformats.org/drawingml/2006/table">
            <a:tbl>
              <a:tblPr firstRow="1" bandRow="1">
                <a:tableStyleId>{5C22544A-7EE6-4342-B048-85BDC9FD1C3A}</a:tableStyleId>
              </a:tblPr>
              <a:tblGrid>
                <a:gridCol w="5381887">
                  <a:extLst>
                    <a:ext uri="{9D8B030D-6E8A-4147-A177-3AD203B41FA5}">
                      <a16:colId xmlns:a16="http://schemas.microsoft.com/office/drawing/2014/main" val="491832454"/>
                    </a:ext>
                  </a:extLst>
                </a:gridCol>
                <a:gridCol w="5381887">
                  <a:extLst>
                    <a:ext uri="{9D8B030D-6E8A-4147-A177-3AD203B41FA5}">
                      <a16:colId xmlns:a16="http://schemas.microsoft.com/office/drawing/2014/main" val="703884904"/>
                    </a:ext>
                  </a:extLst>
                </a:gridCol>
              </a:tblGrid>
              <a:tr h="508913">
                <a:tc>
                  <a:txBody>
                    <a:bodyPr/>
                    <a:lstStyle/>
                    <a:p>
                      <a:r>
                        <a:rPr lang="de-DE" sz="2500" dirty="0"/>
                        <a:t>Fest installiert</a:t>
                      </a:r>
                    </a:p>
                  </a:txBody>
                  <a:tcPr>
                    <a:solidFill>
                      <a:srgbClr val="005F40"/>
                    </a:solidFill>
                  </a:tcPr>
                </a:tc>
                <a:tc>
                  <a:txBody>
                    <a:bodyPr/>
                    <a:lstStyle/>
                    <a:p>
                      <a:r>
                        <a:rPr lang="de-DE" sz="2500" dirty="0"/>
                        <a:t>Cloudbasiert</a:t>
                      </a:r>
                    </a:p>
                  </a:txBody>
                  <a:tcPr>
                    <a:solidFill>
                      <a:srgbClr val="005F40"/>
                    </a:solidFill>
                  </a:tcPr>
                </a:tc>
                <a:extLst>
                  <a:ext uri="{0D108BD9-81ED-4DB2-BD59-A6C34878D82A}">
                    <a16:rowId xmlns:a16="http://schemas.microsoft.com/office/drawing/2014/main" val="3999365237"/>
                  </a:ext>
                </a:extLst>
              </a:tr>
              <a:tr h="1058938">
                <a:tc>
                  <a:txBody>
                    <a:bodyPr/>
                    <a:lstStyle/>
                    <a:p>
                      <a:r>
                        <a:rPr lang="de-DE" sz="2500" dirty="0"/>
                        <a:t>SPG-Verein </a:t>
                      </a:r>
                    </a:p>
                  </a:txBody>
                  <a:tcPr>
                    <a:solidFill>
                      <a:schemeClr val="accent6">
                        <a:lumMod val="20000"/>
                        <a:lumOff val="80000"/>
                      </a:schemeClr>
                    </a:solidFill>
                  </a:tcPr>
                </a:tc>
                <a:tc>
                  <a:txBody>
                    <a:bodyPr/>
                    <a:lstStyle/>
                    <a:p>
                      <a:r>
                        <a:rPr lang="de-DE" sz="2500" dirty="0"/>
                        <a:t>Vereinsplaner (deutsch)</a:t>
                      </a:r>
                    </a:p>
                  </a:txBody>
                  <a:tcPr>
                    <a:solidFill>
                      <a:schemeClr val="accent6">
                        <a:lumMod val="20000"/>
                        <a:lumOff val="80000"/>
                      </a:schemeClr>
                    </a:solidFill>
                  </a:tcPr>
                </a:tc>
                <a:extLst>
                  <a:ext uri="{0D108BD9-81ED-4DB2-BD59-A6C34878D82A}">
                    <a16:rowId xmlns:a16="http://schemas.microsoft.com/office/drawing/2014/main" val="1820110235"/>
                  </a:ext>
                </a:extLst>
              </a:tr>
              <a:tr h="1058938">
                <a:tc>
                  <a:txBody>
                    <a:bodyPr/>
                    <a:lstStyle/>
                    <a:p>
                      <a:r>
                        <a:rPr lang="de-DE" sz="2500" dirty="0"/>
                        <a:t>Linear </a:t>
                      </a:r>
                    </a:p>
                  </a:txBody>
                  <a:tcPr>
                    <a:solidFill>
                      <a:schemeClr val="accent6">
                        <a:lumMod val="20000"/>
                        <a:lumOff val="80000"/>
                      </a:schemeClr>
                    </a:solidFill>
                  </a:tcPr>
                </a:tc>
                <a:tc>
                  <a:txBody>
                    <a:bodyPr/>
                    <a:lstStyle/>
                    <a:p>
                      <a:r>
                        <a:rPr lang="de-DE" sz="2500" dirty="0"/>
                        <a:t>Clubdesk (Schweiz)</a:t>
                      </a:r>
                    </a:p>
                  </a:txBody>
                  <a:tcPr>
                    <a:solidFill>
                      <a:schemeClr val="accent6">
                        <a:lumMod val="20000"/>
                        <a:lumOff val="80000"/>
                      </a:schemeClr>
                    </a:solidFill>
                  </a:tcPr>
                </a:tc>
                <a:extLst>
                  <a:ext uri="{0D108BD9-81ED-4DB2-BD59-A6C34878D82A}">
                    <a16:rowId xmlns:a16="http://schemas.microsoft.com/office/drawing/2014/main" val="1645991682"/>
                  </a:ext>
                </a:extLst>
              </a:tr>
              <a:tr h="586198">
                <a:tc>
                  <a:txBody>
                    <a:bodyPr/>
                    <a:lstStyle/>
                    <a:p>
                      <a:endParaRPr lang="de-DE" sz="2500" dirty="0"/>
                    </a:p>
                  </a:txBody>
                  <a:tcPr>
                    <a:solidFill>
                      <a:schemeClr val="accent6">
                        <a:lumMod val="20000"/>
                        <a:lumOff val="80000"/>
                      </a:schemeClr>
                    </a:solidFill>
                  </a:tcPr>
                </a:tc>
                <a:tc>
                  <a:txBody>
                    <a:bodyPr/>
                    <a:lstStyle/>
                    <a:p>
                      <a:r>
                        <a:rPr lang="de-DE" sz="2500" dirty="0"/>
                        <a:t>Webling (Schweiz)</a:t>
                      </a:r>
                    </a:p>
                  </a:txBody>
                  <a:tcPr>
                    <a:solidFill>
                      <a:schemeClr val="accent6">
                        <a:lumMod val="20000"/>
                        <a:lumOff val="80000"/>
                      </a:schemeClr>
                    </a:solidFill>
                  </a:tcPr>
                </a:tc>
                <a:extLst>
                  <a:ext uri="{0D108BD9-81ED-4DB2-BD59-A6C34878D82A}">
                    <a16:rowId xmlns:a16="http://schemas.microsoft.com/office/drawing/2014/main" val="510266195"/>
                  </a:ext>
                </a:extLst>
              </a:tr>
            </a:tbl>
          </a:graphicData>
        </a:graphic>
      </p:graphicFrame>
    </p:spTree>
    <p:extLst>
      <p:ext uri="{BB962C8B-B14F-4D97-AF65-F5344CB8AC3E}">
        <p14:creationId xmlns:p14="http://schemas.microsoft.com/office/powerpoint/2010/main" val="2288373449"/>
      </p:ext>
    </p:extLst>
  </p:cSld>
  <p:clrMapOvr>
    <a:masterClrMapping/>
  </p:clrMapOvr>
  <p:transition spd="slow">
    <p:cove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8E9C83-E3D4-D1D5-8F92-32413F05F75D}"/>
              </a:ext>
            </a:extLst>
          </p:cNvPr>
          <p:cNvSpPr>
            <a:spLocks noGrp="1"/>
          </p:cNvSpPr>
          <p:nvPr>
            <p:ph type="title"/>
          </p:nvPr>
        </p:nvSpPr>
        <p:spPr/>
        <p:txBody>
          <a:bodyPr/>
          <a:lstStyle/>
          <a:p>
            <a:endParaRPr lang="de-DE"/>
          </a:p>
        </p:txBody>
      </p:sp>
      <p:graphicFrame>
        <p:nvGraphicFramePr>
          <p:cNvPr id="3" name="Tabelle 2">
            <a:extLst>
              <a:ext uri="{FF2B5EF4-FFF2-40B4-BE49-F238E27FC236}">
                <a16:creationId xmlns:a16="http://schemas.microsoft.com/office/drawing/2014/main" id="{AF6D1C1F-09DA-19A9-8E2C-AA9505029842}"/>
              </a:ext>
            </a:extLst>
          </p:cNvPr>
          <p:cNvGraphicFramePr>
            <a:graphicFrameLocks noGrp="1"/>
          </p:cNvGraphicFramePr>
          <p:nvPr>
            <p:extLst>
              <p:ext uri="{D42A27DB-BD31-4B8C-83A1-F6EECF244321}">
                <p14:modId xmlns:p14="http://schemas.microsoft.com/office/powerpoint/2010/main" val="2245175621"/>
              </p:ext>
            </p:extLst>
          </p:nvPr>
        </p:nvGraphicFramePr>
        <p:xfrm>
          <a:off x="73891" y="83129"/>
          <a:ext cx="12025746" cy="5397554"/>
        </p:xfrm>
        <a:graphic>
          <a:graphicData uri="http://schemas.openxmlformats.org/drawingml/2006/table">
            <a:tbl>
              <a:tblPr firstRow="1" bandRow="1">
                <a:tableStyleId>{5C22544A-7EE6-4342-B048-85BDC9FD1C3A}</a:tableStyleId>
              </a:tblPr>
              <a:tblGrid>
                <a:gridCol w="6012873">
                  <a:extLst>
                    <a:ext uri="{9D8B030D-6E8A-4147-A177-3AD203B41FA5}">
                      <a16:colId xmlns:a16="http://schemas.microsoft.com/office/drawing/2014/main" val="3600280362"/>
                    </a:ext>
                  </a:extLst>
                </a:gridCol>
                <a:gridCol w="6012873">
                  <a:extLst>
                    <a:ext uri="{9D8B030D-6E8A-4147-A177-3AD203B41FA5}">
                      <a16:colId xmlns:a16="http://schemas.microsoft.com/office/drawing/2014/main" val="13631575"/>
                    </a:ext>
                  </a:extLst>
                </a:gridCol>
              </a:tblGrid>
              <a:tr h="511855">
                <a:tc>
                  <a:txBody>
                    <a:bodyPr/>
                    <a:lstStyle/>
                    <a:p>
                      <a:pPr algn="ctr"/>
                      <a:r>
                        <a:rPr lang="de-DE" sz="2800" dirty="0"/>
                        <a:t>SPG-Verein</a:t>
                      </a:r>
                    </a:p>
                  </a:txBody>
                  <a:tcPr>
                    <a:solidFill>
                      <a:srgbClr val="005F40"/>
                    </a:solidFill>
                  </a:tcPr>
                </a:tc>
                <a:tc>
                  <a:txBody>
                    <a:bodyPr/>
                    <a:lstStyle/>
                    <a:p>
                      <a:pPr algn="ctr"/>
                      <a:r>
                        <a:rPr lang="de-DE" sz="2800" dirty="0"/>
                        <a:t>linear</a:t>
                      </a:r>
                      <a:endParaRPr lang="de-DE" sz="1200" dirty="0"/>
                    </a:p>
                  </a:txBody>
                  <a:tcPr>
                    <a:solidFill>
                      <a:srgbClr val="005F40"/>
                    </a:solidFill>
                  </a:tcPr>
                </a:tc>
                <a:extLst>
                  <a:ext uri="{0D108BD9-81ED-4DB2-BD59-A6C34878D82A}">
                    <a16:rowId xmlns:a16="http://schemas.microsoft.com/office/drawing/2014/main" val="2605554415"/>
                  </a:ext>
                </a:extLst>
              </a:tr>
              <a:tr h="9032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t>139€ pro Jahr, 11,60€ monatlich</a:t>
                      </a:r>
                    </a:p>
                    <a:p>
                      <a:pPr algn="l"/>
                      <a:endParaRPr lang="de-DE" dirty="0"/>
                    </a:p>
                  </a:txBody>
                  <a:tcPr>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t>178€ pro Jahr, 14,80€ oder 25€ pro Jahr, nur Mitgliedsbeiträge</a:t>
                      </a:r>
                    </a:p>
                    <a:p>
                      <a:pPr algn="l"/>
                      <a:endParaRPr lang="de-DE" dirty="0"/>
                    </a:p>
                  </a:txBody>
                  <a:tcPr>
                    <a:solidFill>
                      <a:schemeClr val="accent6">
                        <a:lumMod val="20000"/>
                        <a:lumOff val="80000"/>
                      </a:schemeClr>
                    </a:solidFill>
                  </a:tcPr>
                </a:tc>
                <a:extLst>
                  <a:ext uri="{0D108BD9-81ED-4DB2-BD59-A6C34878D82A}">
                    <a16:rowId xmlns:a16="http://schemas.microsoft.com/office/drawing/2014/main" val="1073385372"/>
                  </a:ext>
                </a:extLst>
              </a:tr>
              <a:tr h="1174255">
                <a:tc>
                  <a:txBody>
                    <a:bodyPr/>
                    <a:lstStyle/>
                    <a:p>
                      <a:pPr algn="l"/>
                      <a:r>
                        <a:rPr lang="de-DE" dirty="0"/>
                        <a:t>Kurskalender, Terminplanung, Abrechnung von Kursen, Versand von E-Mails, Teilnehmer, Flexible Beitragsabrechnung, Kommunikation</a:t>
                      </a:r>
                    </a:p>
                  </a:txBody>
                  <a:tcPr>
                    <a:solidFill>
                      <a:schemeClr val="accent6">
                        <a:lumMod val="20000"/>
                        <a:lumOff val="80000"/>
                      </a:schemeClr>
                    </a:solidFill>
                  </a:tcPr>
                </a:tc>
                <a:tc>
                  <a:txBody>
                    <a:bodyPr/>
                    <a:lstStyle/>
                    <a:p>
                      <a:pPr algn="l"/>
                      <a:r>
                        <a:rPr lang="de-DE" dirty="0"/>
                        <a:t>Vereinsverwaltung 300</a:t>
                      </a:r>
                    </a:p>
                    <a:p>
                      <a:pPr algn="l"/>
                      <a:r>
                        <a:rPr lang="de-DE" dirty="0"/>
                        <a:t>- Beitragsmanagement, Lastschriftdatei, Beitragszahlungen per Überweisung, Sepa-Lastschrifteinzug und bar, 4-stufiges Mahnverfahren</a:t>
                      </a:r>
                    </a:p>
                  </a:txBody>
                  <a:tcPr>
                    <a:solidFill>
                      <a:schemeClr val="accent6">
                        <a:lumMod val="20000"/>
                        <a:lumOff val="80000"/>
                      </a:schemeClr>
                    </a:solidFill>
                  </a:tcPr>
                </a:tc>
                <a:extLst>
                  <a:ext uri="{0D108BD9-81ED-4DB2-BD59-A6C34878D82A}">
                    <a16:rowId xmlns:a16="http://schemas.microsoft.com/office/drawing/2014/main" val="4118149378"/>
                  </a:ext>
                </a:extLst>
              </a:tr>
              <a:tr h="1445237">
                <a:tc>
                  <a:txBody>
                    <a:bodyPr/>
                    <a:lstStyle/>
                    <a:p>
                      <a:pPr algn="l"/>
                      <a:endParaRPr lang="de-DE" dirty="0"/>
                    </a:p>
                  </a:txBody>
                  <a:tcPr>
                    <a:solidFill>
                      <a:schemeClr val="accent6">
                        <a:lumMod val="20000"/>
                        <a:lumOff val="80000"/>
                      </a:schemeClr>
                    </a:solidFill>
                  </a:tcPr>
                </a:tc>
                <a:tc>
                  <a:txBody>
                    <a:bodyPr/>
                    <a:lstStyle/>
                    <a:p>
                      <a:pPr algn="l"/>
                      <a:r>
                        <a:rPr lang="de-DE" dirty="0"/>
                        <a:t>Vereinsverwaltung Standard</a:t>
                      </a:r>
                    </a:p>
                    <a:p>
                      <a:pPr algn="l"/>
                      <a:r>
                        <a:rPr lang="de-DE" dirty="0"/>
                        <a:t>- inkl. Funktionen von Vereinsverwaltung 300, Adressverwaltung, Familienmitgliedschaften, Freifelder, Abteilungsverwaltung, Auslesen personenbezogener Daten, Terminverwaltung, </a:t>
                      </a:r>
                      <a:r>
                        <a:rPr lang="de-DE" dirty="0" err="1"/>
                        <a:t>u.v.m</a:t>
                      </a:r>
                      <a:endParaRPr lang="de-DE" dirty="0"/>
                    </a:p>
                  </a:txBody>
                  <a:tcPr>
                    <a:solidFill>
                      <a:schemeClr val="accent6">
                        <a:lumMod val="20000"/>
                        <a:lumOff val="80000"/>
                      </a:schemeClr>
                    </a:solidFill>
                  </a:tcPr>
                </a:tc>
                <a:extLst>
                  <a:ext uri="{0D108BD9-81ED-4DB2-BD59-A6C34878D82A}">
                    <a16:rowId xmlns:a16="http://schemas.microsoft.com/office/drawing/2014/main" val="4199428592"/>
                  </a:ext>
                </a:extLst>
              </a:tr>
              <a:tr h="1313234">
                <a:tc>
                  <a:txBody>
                    <a:bodyPr/>
                    <a:lstStyle/>
                    <a:p>
                      <a:pPr algn="l"/>
                      <a:r>
                        <a:rPr lang="de-DE" dirty="0"/>
                        <a:t>Funktionen: </a:t>
                      </a:r>
                      <a:r>
                        <a:rPr lang="de-DE" dirty="0">
                          <a:hlinkClick r:id="rId2"/>
                        </a:rPr>
                        <a:t>SPG-Verein - Vereinssoftware seit über 30 Jahren (spg-direkt.de)</a:t>
                      </a:r>
                      <a:endParaRPr lang="de-DE" dirty="0"/>
                    </a:p>
                    <a:p>
                      <a:pPr algn="l"/>
                      <a:r>
                        <a:rPr lang="de-DE" dirty="0">
                          <a:hlinkClick r:id="rId3"/>
                        </a:rPr>
                        <a:t>Kursverwaltung (spg-direkt.de)</a:t>
                      </a:r>
                      <a:endParaRPr lang="de-DE" dirty="0"/>
                    </a:p>
                  </a:txBody>
                  <a:tcPr>
                    <a:solidFill>
                      <a:schemeClr val="accent6">
                        <a:lumMod val="20000"/>
                        <a:lumOff val="80000"/>
                      </a:schemeClr>
                    </a:solidFill>
                  </a:tcPr>
                </a:tc>
                <a:tc>
                  <a:txBody>
                    <a:bodyPr/>
                    <a:lstStyle/>
                    <a:p>
                      <a:pPr algn="l"/>
                      <a:r>
                        <a:rPr lang="de-DE" dirty="0"/>
                        <a:t>Kleines Paket: </a:t>
                      </a:r>
                      <a:r>
                        <a:rPr lang="de-DE" dirty="0">
                          <a:hlinkClick r:id="rId4"/>
                        </a:rPr>
                        <a:t>Linear </a:t>
                      </a:r>
                      <a:r>
                        <a:rPr lang="de-DE" dirty="0" err="1">
                          <a:hlinkClick r:id="rId4"/>
                        </a:rPr>
                        <a:t>vereinsverwaltung</a:t>
                      </a:r>
                      <a:r>
                        <a:rPr lang="de-DE" dirty="0">
                          <a:hlinkClick r:id="rId4"/>
                        </a:rPr>
                        <a:t> 300 (Download) | Linear Service GmbH (linear-software.de)</a:t>
                      </a:r>
                      <a:endParaRPr lang="de-DE" dirty="0"/>
                    </a:p>
                    <a:p>
                      <a:pPr algn="l"/>
                      <a:r>
                        <a:rPr lang="de-DE" dirty="0"/>
                        <a:t>Normales Paket: </a:t>
                      </a:r>
                      <a:r>
                        <a:rPr lang="de-DE" dirty="0">
                          <a:hlinkClick r:id="rId5"/>
                        </a:rPr>
                        <a:t>Linear </a:t>
                      </a:r>
                      <a:r>
                        <a:rPr lang="de-DE" dirty="0" err="1">
                          <a:hlinkClick r:id="rId5"/>
                        </a:rPr>
                        <a:t>vereinsverwaltung</a:t>
                      </a:r>
                      <a:r>
                        <a:rPr lang="de-DE" dirty="0">
                          <a:hlinkClick r:id="rId5"/>
                        </a:rPr>
                        <a:t> </a:t>
                      </a:r>
                      <a:r>
                        <a:rPr lang="de-DE" dirty="0" err="1">
                          <a:hlinkClick r:id="rId5"/>
                        </a:rPr>
                        <a:t>standard</a:t>
                      </a:r>
                      <a:r>
                        <a:rPr lang="de-DE" dirty="0">
                          <a:hlinkClick r:id="rId5"/>
                        </a:rPr>
                        <a:t> | Linear Service GmbH (linear-software.de)</a:t>
                      </a:r>
                      <a:endParaRPr lang="de-DE" dirty="0"/>
                    </a:p>
                  </a:txBody>
                  <a:tcPr>
                    <a:solidFill>
                      <a:schemeClr val="accent6">
                        <a:lumMod val="20000"/>
                        <a:lumOff val="80000"/>
                      </a:schemeClr>
                    </a:solidFill>
                  </a:tcPr>
                </a:tc>
                <a:extLst>
                  <a:ext uri="{0D108BD9-81ED-4DB2-BD59-A6C34878D82A}">
                    <a16:rowId xmlns:a16="http://schemas.microsoft.com/office/drawing/2014/main" val="1507848187"/>
                  </a:ext>
                </a:extLst>
              </a:tr>
            </a:tbl>
          </a:graphicData>
        </a:graphic>
      </p:graphicFrame>
    </p:spTree>
    <p:extLst>
      <p:ext uri="{BB962C8B-B14F-4D97-AF65-F5344CB8AC3E}">
        <p14:creationId xmlns:p14="http://schemas.microsoft.com/office/powerpoint/2010/main" val="3188706902"/>
      </p:ext>
    </p:extLst>
  </p:cSld>
  <p:clrMapOvr>
    <a:masterClrMapping/>
  </p:clrMapOvr>
  <p:transition spd="slow">
    <p:cove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9615970-F666-6EC5-CFE3-B62A214DCB27}"/>
              </a:ext>
            </a:extLst>
          </p:cNvPr>
          <p:cNvPicPr>
            <a:picLocks noChangeAspect="1"/>
          </p:cNvPicPr>
          <p:nvPr/>
        </p:nvPicPr>
        <p:blipFill>
          <a:blip r:embed="rId2"/>
          <a:stretch>
            <a:fillRect/>
          </a:stretch>
        </p:blipFill>
        <p:spPr>
          <a:xfrm>
            <a:off x="4667250" y="310356"/>
            <a:ext cx="2857500" cy="419100"/>
          </a:xfrm>
          <a:prstGeom prst="rect">
            <a:avLst/>
          </a:prstGeom>
        </p:spPr>
      </p:pic>
      <p:pic>
        <p:nvPicPr>
          <p:cNvPr id="6" name="Grafik 5" descr="Ein Bild, das Text, Screenshot, Schrift, Zahl enthält.&#10;&#10;Automatisch generierte Beschreibung">
            <a:extLst>
              <a:ext uri="{FF2B5EF4-FFF2-40B4-BE49-F238E27FC236}">
                <a16:creationId xmlns:a16="http://schemas.microsoft.com/office/drawing/2014/main" id="{BD759803-0B90-B68E-FD03-DDD8527C57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781" y="1085550"/>
            <a:ext cx="7353969" cy="3146475"/>
          </a:xfrm>
          <a:prstGeom prst="rect">
            <a:avLst/>
          </a:prstGeom>
        </p:spPr>
      </p:pic>
      <p:sp>
        <p:nvSpPr>
          <p:cNvPr id="8" name="Textfeld 7">
            <a:extLst>
              <a:ext uri="{FF2B5EF4-FFF2-40B4-BE49-F238E27FC236}">
                <a16:creationId xmlns:a16="http://schemas.microsoft.com/office/drawing/2014/main" id="{564A29CA-4D61-EE65-860E-A8CAE8EC1D30}"/>
              </a:ext>
            </a:extLst>
          </p:cNvPr>
          <p:cNvSpPr txBox="1"/>
          <p:nvPr/>
        </p:nvSpPr>
        <p:spPr>
          <a:xfrm>
            <a:off x="710968" y="4609427"/>
            <a:ext cx="6102990" cy="369332"/>
          </a:xfrm>
          <a:prstGeom prst="rect">
            <a:avLst/>
          </a:prstGeom>
          <a:noFill/>
        </p:spPr>
        <p:txBody>
          <a:bodyPr wrap="square">
            <a:spAutoFit/>
          </a:bodyPr>
          <a:lstStyle/>
          <a:p>
            <a:r>
              <a:rPr lang="de-DE" dirty="0">
                <a:hlinkClick r:id="rId4"/>
              </a:rPr>
              <a:t>ClubDesk - Vereinssoftware Preise</a:t>
            </a:r>
            <a:endParaRPr lang="de-DE" dirty="0"/>
          </a:p>
        </p:txBody>
      </p:sp>
      <p:sp>
        <p:nvSpPr>
          <p:cNvPr id="10" name="Textfeld 9">
            <a:extLst>
              <a:ext uri="{FF2B5EF4-FFF2-40B4-BE49-F238E27FC236}">
                <a16:creationId xmlns:a16="http://schemas.microsoft.com/office/drawing/2014/main" id="{B8296C7F-9BCE-D329-DAB8-726C5829C6AE}"/>
              </a:ext>
            </a:extLst>
          </p:cNvPr>
          <p:cNvSpPr txBox="1"/>
          <p:nvPr/>
        </p:nvSpPr>
        <p:spPr>
          <a:xfrm>
            <a:off x="710968" y="4978759"/>
            <a:ext cx="6102990" cy="369332"/>
          </a:xfrm>
          <a:prstGeom prst="rect">
            <a:avLst/>
          </a:prstGeom>
          <a:noFill/>
        </p:spPr>
        <p:txBody>
          <a:bodyPr wrap="square">
            <a:spAutoFit/>
          </a:bodyPr>
          <a:lstStyle/>
          <a:p>
            <a:r>
              <a:rPr lang="de-DE" dirty="0">
                <a:hlinkClick r:id="rId5"/>
              </a:rPr>
              <a:t>Funktionsübersicht der Vereinssoftware</a:t>
            </a:r>
            <a:endParaRPr lang="de-DE" dirty="0"/>
          </a:p>
        </p:txBody>
      </p:sp>
      <p:graphicFrame>
        <p:nvGraphicFramePr>
          <p:cNvPr id="11" name="Tabelle 10">
            <a:extLst>
              <a:ext uri="{FF2B5EF4-FFF2-40B4-BE49-F238E27FC236}">
                <a16:creationId xmlns:a16="http://schemas.microsoft.com/office/drawing/2014/main" id="{CBCB7B23-DFFD-C095-6211-D60D44D18168}"/>
              </a:ext>
            </a:extLst>
          </p:cNvPr>
          <p:cNvGraphicFramePr>
            <a:graphicFrameLocks noGrp="1"/>
          </p:cNvGraphicFramePr>
          <p:nvPr>
            <p:extLst>
              <p:ext uri="{D42A27DB-BD31-4B8C-83A1-F6EECF244321}">
                <p14:modId xmlns:p14="http://schemas.microsoft.com/office/powerpoint/2010/main" val="1769270529"/>
              </p:ext>
            </p:extLst>
          </p:nvPr>
        </p:nvGraphicFramePr>
        <p:xfrm>
          <a:off x="8019113" y="1409107"/>
          <a:ext cx="3722848" cy="2499360"/>
        </p:xfrm>
        <a:graphic>
          <a:graphicData uri="http://schemas.openxmlformats.org/drawingml/2006/table">
            <a:tbl>
              <a:tblPr firstRow="1" bandRow="1">
                <a:tableStyleId>{5C22544A-7EE6-4342-B048-85BDC9FD1C3A}</a:tableStyleId>
              </a:tblPr>
              <a:tblGrid>
                <a:gridCol w="1861424">
                  <a:extLst>
                    <a:ext uri="{9D8B030D-6E8A-4147-A177-3AD203B41FA5}">
                      <a16:colId xmlns:a16="http://schemas.microsoft.com/office/drawing/2014/main" val="2185251945"/>
                    </a:ext>
                  </a:extLst>
                </a:gridCol>
                <a:gridCol w="1861424">
                  <a:extLst>
                    <a:ext uri="{9D8B030D-6E8A-4147-A177-3AD203B41FA5}">
                      <a16:colId xmlns:a16="http://schemas.microsoft.com/office/drawing/2014/main" val="443004284"/>
                    </a:ext>
                  </a:extLst>
                </a:gridCol>
              </a:tblGrid>
              <a:tr h="306720">
                <a:tc>
                  <a:txBody>
                    <a:bodyPr/>
                    <a:lstStyle/>
                    <a:p>
                      <a:pPr algn="ctr"/>
                      <a:r>
                        <a:rPr lang="de-DE" sz="3000" dirty="0">
                          <a:solidFill>
                            <a:schemeClr val="tx1"/>
                          </a:solidFill>
                        </a:rPr>
                        <a:t> +</a:t>
                      </a:r>
                    </a:p>
                  </a:txBody>
                  <a:tcPr>
                    <a:solidFill>
                      <a:srgbClr val="58BE34"/>
                    </a:solidFill>
                  </a:tcPr>
                </a:tc>
                <a:tc>
                  <a:txBody>
                    <a:bodyPr/>
                    <a:lstStyle/>
                    <a:p>
                      <a:pPr algn="ctr"/>
                      <a:r>
                        <a:rPr lang="de-DE" sz="3000" dirty="0">
                          <a:solidFill>
                            <a:schemeClr val="tx1"/>
                          </a:solidFill>
                        </a:rPr>
                        <a:t>-</a:t>
                      </a:r>
                    </a:p>
                  </a:txBody>
                  <a:tcPr>
                    <a:solidFill>
                      <a:srgbClr val="C00000"/>
                    </a:solidFill>
                  </a:tcPr>
                </a:tc>
                <a:extLst>
                  <a:ext uri="{0D108BD9-81ED-4DB2-BD59-A6C34878D82A}">
                    <a16:rowId xmlns:a16="http://schemas.microsoft.com/office/drawing/2014/main" val="273290250"/>
                  </a:ext>
                </a:extLst>
              </a:tr>
              <a:tr h="273914">
                <a:tc>
                  <a:txBody>
                    <a:bodyPr/>
                    <a:lstStyle/>
                    <a:p>
                      <a:r>
                        <a:rPr lang="de-DE" sz="1300" dirty="0"/>
                        <a:t>kostenlose Basisversion</a:t>
                      </a:r>
                    </a:p>
                  </a:txBody>
                  <a:tcPr>
                    <a:solidFill>
                      <a:srgbClr val="ACE399"/>
                    </a:solidFill>
                  </a:tcPr>
                </a:tc>
                <a:tc>
                  <a:txBody>
                    <a:bodyPr/>
                    <a:lstStyle/>
                    <a:p>
                      <a:r>
                        <a:rPr lang="de-DE" sz="1300" dirty="0"/>
                        <a:t>Nutzererlebnis eingeschränkt</a:t>
                      </a:r>
                    </a:p>
                  </a:txBody>
                  <a:tcPr>
                    <a:solidFill>
                      <a:srgbClr val="FFB9B9"/>
                    </a:solidFill>
                  </a:tcPr>
                </a:tc>
                <a:extLst>
                  <a:ext uri="{0D108BD9-81ED-4DB2-BD59-A6C34878D82A}">
                    <a16:rowId xmlns:a16="http://schemas.microsoft.com/office/drawing/2014/main" val="1404174807"/>
                  </a:ext>
                </a:extLst>
              </a:tr>
              <a:tr h="273914">
                <a:tc>
                  <a:txBody>
                    <a:bodyPr/>
                    <a:lstStyle/>
                    <a:p>
                      <a:r>
                        <a:rPr lang="de-DE" sz="1300" dirty="0"/>
                        <a:t>Preis wird nur geringfügig höher bei mehr Mitgliedern</a:t>
                      </a:r>
                    </a:p>
                  </a:txBody>
                  <a:tcPr>
                    <a:solidFill>
                      <a:srgbClr val="ACE399"/>
                    </a:solidFill>
                  </a:tcPr>
                </a:tc>
                <a:tc>
                  <a:txBody>
                    <a:bodyPr/>
                    <a:lstStyle/>
                    <a:p>
                      <a:r>
                        <a:rPr lang="de-DE" sz="1300" dirty="0"/>
                        <a:t>Besonderheiten nur mit Hilfe umsetzbar</a:t>
                      </a:r>
                    </a:p>
                  </a:txBody>
                  <a:tcPr>
                    <a:solidFill>
                      <a:srgbClr val="FFB9B9"/>
                    </a:solidFill>
                  </a:tcPr>
                </a:tc>
                <a:extLst>
                  <a:ext uri="{0D108BD9-81ED-4DB2-BD59-A6C34878D82A}">
                    <a16:rowId xmlns:a16="http://schemas.microsoft.com/office/drawing/2014/main" val="1395010736"/>
                  </a:ext>
                </a:extLst>
              </a:tr>
              <a:tr h="273914">
                <a:tc>
                  <a:txBody>
                    <a:bodyPr/>
                    <a:lstStyle/>
                    <a:p>
                      <a:r>
                        <a:rPr lang="de-DE" sz="1300" dirty="0"/>
                        <a:t>Homepagebaukasten inklusive</a:t>
                      </a:r>
                    </a:p>
                  </a:txBody>
                  <a:tcPr>
                    <a:solidFill>
                      <a:srgbClr val="ACE399"/>
                    </a:solidFill>
                  </a:tcPr>
                </a:tc>
                <a:tc>
                  <a:txBody>
                    <a:bodyPr/>
                    <a:lstStyle/>
                    <a:p>
                      <a:endParaRPr lang="de-DE" sz="1300" dirty="0"/>
                    </a:p>
                  </a:txBody>
                  <a:tcPr>
                    <a:solidFill>
                      <a:srgbClr val="FFB9B9"/>
                    </a:solidFill>
                  </a:tcPr>
                </a:tc>
                <a:extLst>
                  <a:ext uri="{0D108BD9-81ED-4DB2-BD59-A6C34878D82A}">
                    <a16:rowId xmlns:a16="http://schemas.microsoft.com/office/drawing/2014/main" val="4100757438"/>
                  </a:ext>
                </a:extLst>
              </a:tr>
              <a:tr h="273914">
                <a:tc>
                  <a:txBody>
                    <a:bodyPr/>
                    <a:lstStyle/>
                    <a:p>
                      <a:r>
                        <a:rPr lang="de-DE" sz="1300" dirty="0"/>
                        <a:t>hilfsbereiter Support</a:t>
                      </a:r>
                    </a:p>
                  </a:txBody>
                  <a:tcPr>
                    <a:solidFill>
                      <a:srgbClr val="ACE399"/>
                    </a:solidFill>
                  </a:tcPr>
                </a:tc>
                <a:tc>
                  <a:txBody>
                    <a:bodyPr/>
                    <a:lstStyle/>
                    <a:p>
                      <a:endParaRPr lang="de-DE" sz="1300" dirty="0"/>
                    </a:p>
                  </a:txBody>
                  <a:tcPr>
                    <a:solidFill>
                      <a:srgbClr val="FFB9B9"/>
                    </a:solidFill>
                  </a:tcPr>
                </a:tc>
                <a:extLst>
                  <a:ext uri="{0D108BD9-81ED-4DB2-BD59-A6C34878D82A}">
                    <a16:rowId xmlns:a16="http://schemas.microsoft.com/office/drawing/2014/main" val="646130435"/>
                  </a:ext>
                </a:extLst>
              </a:tr>
            </a:tbl>
          </a:graphicData>
        </a:graphic>
      </p:graphicFrame>
      <p:graphicFrame>
        <p:nvGraphicFramePr>
          <p:cNvPr id="12" name="Tabelle 11">
            <a:extLst>
              <a:ext uri="{FF2B5EF4-FFF2-40B4-BE49-F238E27FC236}">
                <a16:creationId xmlns:a16="http://schemas.microsoft.com/office/drawing/2014/main" id="{F5382829-75E3-49B3-4022-93B282609CE1}"/>
              </a:ext>
            </a:extLst>
          </p:cNvPr>
          <p:cNvGraphicFramePr>
            <a:graphicFrameLocks noGrp="1"/>
          </p:cNvGraphicFramePr>
          <p:nvPr>
            <p:extLst>
              <p:ext uri="{D42A27DB-BD31-4B8C-83A1-F6EECF244321}">
                <p14:modId xmlns:p14="http://schemas.microsoft.com/office/powerpoint/2010/main" val="3426223698"/>
              </p:ext>
            </p:extLst>
          </p:nvPr>
        </p:nvGraphicFramePr>
        <p:xfrm>
          <a:off x="7860280" y="4232025"/>
          <a:ext cx="4160939" cy="1173611"/>
        </p:xfrm>
        <a:graphic>
          <a:graphicData uri="http://schemas.openxmlformats.org/drawingml/2006/table">
            <a:tbl>
              <a:tblPr firstRow="1" bandRow="1">
                <a:tableStyleId>{5C22544A-7EE6-4342-B048-85BDC9FD1C3A}</a:tableStyleId>
              </a:tblPr>
              <a:tblGrid>
                <a:gridCol w="4160939">
                  <a:extLst>
                    <a:ext uri="{9D8B030D-6E8A-4147-A177-3AD203B41FA5}">
                      <a16:colId xmlns:a16="http://schemas.microsoft.com/office/drawing/2014/main" val="3364370028"/>
                    </a:ext>
                  </a:extLst>
                </a:gridCol>
              </a:tblGrid>
              <a:tr h="300944">
                <a:tc>
                  <a:txBody>
                    <a:bodyPr/>
                    <a:lstStyle/>
                    <a:p>
                      <a:r>
                        <a:rPr lang="de-DE" sz="1200" b="0" dirty="0">
                          <a:solidFill>
                            <a:schemeClr val="tx1"/>
                          </a:solidFill>
                        </a:rPr>
                        <a:t>50 Mitglieder: kostenlose Basisversion</a:t>
                      </a:r>
                    </a:p>
                  </a:txBody>
                  <a:tcPr>
                    <a:solidFill>
                      <a:schemeClr val="bg1">
                        <a:lumMod val="85000"/>
                      </a:schemeClr>
                    </a:solidFill>
                  </a:tcPr>
                </a:tc>
                <a:extLst>
                  <a:ext uri="{0D108BD9-81ED-4DB2-BD59-A6C34878D82A}">
                    <a16:rowId xmlns:a16="http://schemas.microsoft.com/office/drawing/2014/main" val="350672386"/>
                  </a:ext>
                </a:extLst>
              </a:tr>
              <a:tr h="2908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dirty="0">
                          <a:solidFill>
                            <a:schemeClr val="tx1"/>
                          </a:solidFill>
                        </a:rPr>
                        <a:t>100 Mitglieder: 10€ monatlich (jährliche Zahlung)</a:t>
                      </a:r>
                    </a:p>
                  </a:txBody>
                  <a:tcPr>
                    <a:solidFill>
                      <a:schemeClr val="bg1">
                        <a:lumMod val="85000"/>
                      </a:schemeClr>
                    </a:solidFill>
                  </a:tcPr>
                </a:tc>
                <a:extLst>
                  <a:ext uri="{0D108BD9-81ED-4DB2-BD59-A6C34878D82A}">
                    <a16:rowId xmlns:a16="http://schemas.microsoft.com/office/drawing/2014/main" val="2374206014"/>
                  </a:ext>
                </a:extLst>
              </a:tr>
              <a:tr h="290889">
                <a:tc>
                  <a:txBody>
                    <a:bodyPr/>
                    <a:lstStyle/>
                    <a:p>
                      <a:r>
                        <a:rPr lang="de-DE" sz="1200" dirty="0">
                          <a:solidFill>
                            <a:schemeClr val="tx1"/>
                          </a:solidFill>
                        </a:rPr>
                        <a:t>500 Mitglieder: 29€ monatlich (jährliche Zahlung)</a:t>
                      </a:r>
                    </a:p>
                  </a:txBody>
                  <a:tcPr>
                    <a:solidFill>
                      <a:schemeClr val="bg1">
                        <a:lumMod val="85000"/>
                      </a:schemeClr>
                    </a:solidFill>
                  </a:tcPr>
                </a:tc>
                <a:extLst>
                  <a:ext uri="{0D108BD9-81ED-4DB2-BD59-A6C34878D82A}">
                    <a16:rowId xmlns:a16="http://schemas.microsoft.com/office/drawing/2014/main" val="2457440498"/>
                  </a:ext>
                </a:extLst>
              </a:tr>
              <a:tr h="290889">
                <a:tc>
                  <a:txBody>
                    <a:bodyPr/>
                    <a:lstStyle/>
                    <a:p>
                      <a:r>
                        <a:rPr lang="de-DE" sz="1200" dirty="0">
                          <a:solidFill>
                            <a:schemeClr val="tx1"/>
                          </a:solidFill>
                        </a:rPr>
                        <a:t>1000 Mitglieder: 33€ monatlich (jährliche Zahlung)</a:t>
                      </a:r>
                    </a:p>
                  </a:txBody>
                  <a:tcPr>
                    <a:solidFill>
                      <a:schemeClr val="bg1">
                        <a:lumMod val="85000"/>
                      </a:schemeClr>
                    </a:solidFill>
                  </a:tcPr>
                </a:tc>
                <a:extLst>
                  <a:ext uri="{0D108BD9-81ED-4DB2-BD59-A6C34878D82A}">
                    <a16:rowId xmlns:a16="http://schemas.microsoft.com/office/drawing/2014/main" val="400925667"/>
                  </a:ext>
                </a:extLst>
              </a:tr>
            </a:tbl>
          </a:graphicData>
        </a:graphic>
      </p:graphicFrame>
    </p:spTree>
    <p:extLst>
      <p:ext uri="{BB962C8B-B14F-4D97-AF65-F5344CB8AC3E}">
        <p14:creationId xmlns:p14="http://schemas.microsoft.com/office/powerpoint/2010/main" val="1119888154"/>
      </p:ext>
    </p:extLst>
  </p:cSld>
  <p:clrMapOvr>
    <a:masterClrMapping/>
  </p:clrMapOvr>
  <p:transition spd="slow">
    <p:cove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2F02206-745F-CD29-7696-EB31F948B4E3}"/>
              </a:ext>
            </a:extLst>
          </p:cNvPr>
          <p:cNvPicPr>
            <a:picLocks noChangeAspect="1"/>
          </p:cNvPicPr>
          <p:nvPr/>
        </p:nvPicPr>
        <p:blipFill>
          <a:blip r:embed="rId2"/>
          <a:stretch>
            <a:fillRect/>
          </a:stretch>
        </p:blipFill>
        <p:spPr>
          <a:xfrm>
            <a:off x="4191000" y="214291"/>
            <a:ext cx="3810000" cy="523875"/>
          </a:xfrm>
          <a:prstGeom prst="rect">
            <a:avLst/>
          </a:prstGeom>
        </p:spPr>
      </p:pic>
      <p:sp>
        <p:nvSpPr>
          <p:cNvPr id="6" name="Textfeld 5">
            <a:extLst>
              <a:ext uri="{FF2B5EF4-FFF2-40B4-BE49-F238E27FC236}">
                <a16:creationId xmlns:a16="http://schemas.microsoft.com/office/drawing/2014/main" id="{C6EF97FC-3415-8600-6E0C-CD43BC29AFFA}"/>
              </a:ext>
            </a:extLst>
          </p:cNvPr>
          <p:cNvSpPr txBox="1"/>
          <p:nvPr/>
        </p:nvSpPr>
        <p:spPr>
          <a:xfrm>
            <a:off x="501243" y="5062647"/>
            <a:ext cx="6102990" cy="369332"/>
          </a:xfrm>
          <a:prstGeom prst="rect">
            <a:avLst/>
          </a:prstGeom>
          <a:noFill/>
        </p:spPr>
        <p:txBody>
          <a:bodyPr wrap="square">
            <a:spAutoFit/>
          </a:bodyPr>
          <a:lstStyle/>
          <a:p>
            <a:r>
              <a:rPr lang="de-DE" dirty="0">
                <a:hlinkClick r:id="rId3"/>
              </a:rPr>
              <a:t>Vereinsplaner | Erfahre alles über Preise und Pakete</a:t>
            </a:r>
            <a:endParaRPr lang="de-DE" dirty="0"/>
          </a:p>
        </p:txBody>
      </p:sp>
      <p:pic>
        <p:nvPicPr>
          <p:cNvPr id="11" name="Grafik 10" descr="Ein Bild, das Text, Screenshot, Schrift, Zahl enthält.&#10;&#10;Automatisch generierte Beschreibung">
            <a:extLst>
              <a:ext uri="{FF2B5EF4-FFF2-40B4-BE49-F238E27FC236}">
                <a16:creationId xmlns:a16="http://schemas.microsoft.com/office/drawing/2014/main" id="{2B58EF7A-A9C5-11D2-E970-41EB3268BA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383" y="1087528"/>
            <a:ext cx="5402709" cy="3409907"/>
          </a:xfrm>
          <a:prstGeom prst="rect">
            <a:avLst/>
          </a:prstGeom>
        </p:spPr>
      </p:pic>
      <p:graphicFrame>
        <p:nvGraphicFramePr>
          <p:cNvPr id="12" name="Tabelle 11">
            <a:extLst>
              <a:ext uri="{FF2B5EF4-FFF2-40B4-BE49-F238E27FC236}">
                <a16:creationId xmlns:a16="http://schemas.microsoft.com/office/drawing/2014/main" id="{AB70018A-1FD3-5ABF-6AF3-65D17CF269DE}"/>
              </a:ext>
            </a:extLst>
          </p:cNvPr>
          <p:cNvGraphicFramePr>
            <a:graphicFrameLocks noGrp="1"/>
          </p:cNvGraphicFramePr>
          <p:nvPr>
            <p:extLst>
              <p:ext uri="{D42A27DB-BD31-4B8C-83A1-F6EECF244321}">
                <p14:modId xmlns:p14="http://schemas.microsoft.com/office/powerpoint/2010/main" val="4002979689"/>
              </p:ext>
            </p:extLst>
          </p:nvPr>
        </p:nvGraphicFramePr>
        <p:xfrm>
          <a:off x="8000999" y="1347770"/>
          <a:ext cx="3611851" cy="1975921"/>
        </p:xfrm>
        <a:graphic>
          <a:graphicData uri="http://schemas.openxmlformats.org/drawingml/2006/table">
            <a:tbl>
              <a:tblPr firstRow="1" bandRow="1">
                <a:tableStyleId>{5C22544A-7EE6-4342-B048-85BDC9FD1C3A}</a:tableStyleId>
              </a:tblPr>
              <a:tblGrid>
                <a:gridCol w="1726086">
                  <a:extLst>
                    <a:ext uri="{9D8B030D-6E8A-4147-A177-3AD203B41FA5}">
                      <a16:colId xmlns:a16="http://schemas.microsoft.com/office/drawing/2014/main" val="2419244662"/>
                    </a:ext>
                  </a:extLst>
                </a:gridCol>
                <a:gridCol w="1885765">
                  <a:extLst>
                    <a:ext uri="{9D8B030D-6E8A-4147-A177-3AD203B41FA5}">
                      <a16:colId xmlns:a16="http://schemas.microsoft.com/office/drawing/2014/main" val="4088421262"/>
                    </a:ext>
                  </a:extLst>
                </a:gridCol>
              </a:tblGrid>
              <a:tr h="627627">
                <a:tc>
                  <a:txBody>
                    <a:bodyPr/>
                    <a:lstStyle/>
                    <a:p>
                      <a:pPr algn="ctr"/>
                      <a:r>
                        <a:rPr lang="de-DE" sz="3000" dirty="0">
                          <a:solidFill>
                            <a:schemeClr val="tx1"/>
                          </a:solidFill>
                        </a:rPr>
                        <a:t> +</a:t>
                      </a:r>
                    </a:p>
                  </a:txBody>
                  <a:tcPr>
                    <a:solidFill>
                      <a:srgbClr val="58BE34"/>
                    </a:solidFill>
                  </a:tcPr>
                </a:tc>
                <a:tc>
                  <a:txBody>
                    <a:bodyPr/>
                    <a:lstStyle/>
                    <a:p>
                      <a:pPr algn="ctr"/>
                      <a:r>
                        <a:rPr lang="de-DE" sz="3000" dirty="0">
                          <a:solidFill>
                            <a:schemeClr val="tx1"/>
                          </a:solidFill>
                        </a:rPr>
                        <a:t>-</a:t>
                      </a:r>
                    </a:p>
                  </a:txBody>
                  <a:tcPr>
                    <a:solidFill>
                      <a:srgbClr val="C00000"/>
                    </a:solidFill>
                  </a:tcPr>
                </a:tc>
                <a:extLst>
                  <a:ext uri="{0D108BD9-81ED-4DB2-BD59-A6C34878D82A}">
                    <a16:rowId xmlns:a16="http://schemas.microsoft.com/office/drawing/2014/main" val="789443162"/>
                  </a:ext>
                </a:extLst>
              </a:tr>
              <a:tr h="331247">
                <a:tc>
                  <a:txBody>
                    <a:bodyPr/>
                    <a:lstStyle/>
                    <a:p>
                      <a:r>
                        <a:rPr lang="de-DE" sz="1300" dirty="0"/>
                        <a:t>interner Chat</a:t>
                      </a:r>
                    </a:p>
                  </a:txBody>
                  <a:tcPr>
                    <a:solidFill>
                      <a:schemeClr val="accent6">
                        <a:lumMod val="20000"/>
                        <a:lumOff val="80000"/>
                      </a:schemeClr>
                    </a:solidFill>
                  </a:tcPr>
                </a:tc>
                <a:tc>
                  <a:txBody>
                    <a:bodyPr/>
                    <a:lstStyle/>
                    <a:p>
                      <a:r>
                        <a:rPr lang="de-DE" sz="1300" dirty="0"/>
                        <a:t>Komplexes Preismodell</a:t>
                      </a:r>
                    </a:p>
                  </a:txBody>
                  <a:tcPr>
                    <a:solidFill>
                      <a:srgbClr val="FFB9B9"/>
                    </a:solidFill>
                  </a:tcPr>
                </a:tc>
                <a:extLst>
                  <a:ext uri="{0D108BD9-81ED-4DB2-BD59-A6C34878D82A}">
                    <a16:rowId xmlns:a16="http://schemas.microsoft.com/office/drawing/2014/main" val="963136766"/>
                  </a:ext>
                </a:extLst>
              </a:tr>
              <a:tr h="557890">
                <a:tc>
                  <a:txBody>
                    <a:bodyPr/>
                    <a:lstStyle/>
                    <a:p>
                      <a:r>
                        <a:rPr lang="de-DE" sz="1300" dirty="0"/>
                        <a:t>unendlich viele passive Mitglieder führen</a:t>
                      </a:r>
                    </a:p>
                  </a:txBody>
                  <a:tcPr>
                    <a:solidFill>
                      <a:schemeClr val="accent6">
                        <a:lumMod val="20000"/>
                        <a:lumOff val="80000"/>
                      </a:schemeClr>
                    </a:solidFill>
                  </a:tcPr>
                </a:tc>
                <a:tc>
                  <a:txBody>
                    <a:bodyPr/>
                    <a:lstStyle/>
                    <a:p>
                      <a:r>
                        <a:rPr lang="de-DE" sz="1300" dirty="0"/>
                        <a:t>Buchhaltung</a:t>
                      </a:r>
                    </a:p>
                  </a:txBody>
                  <a:tcPr>
                    <a:solidFill>
                      <a:srgbClr val="FFB9B9"/>
                    </a:solidFill>
                  </a:tcPr>
                </a:tc>
                <a:extLst>
                  <a:ext uri="{0D108BD9-81ED-4DB2-BD59-A6C34878D82A}">
                    <a16:rowId xmlns:a16="http://schemas.microsoft.com/office/drawing/2014/main" val="4182528326"/>
                  </a:ext>
                </a:extLst>
              </a:tr>
              <a:tr h="331247">
                <a:tc>
                  <a:txBody>
                    <a:bodyPr/>
                    <a:lstStyle/>
                    <a:p>
                      <a:endParaRPr lang="de-DE" sz="1300" dirty="0"/>
                    </a:p>
                  </a:txBody>
                  <a:tcPr>
                    <a:solidFill>
                      <a:schemeClr val="accent6">
                        <a:lumMod val="20000"/>
                        <a:lumOff val="80000"/>
                      </a:schemeClr>
                    </a:solidFill>
                  </a:tcPr>
                </a:tc>
                <a:tc>
                  <a:txBody>
                    <a:bodyPr/>
                    <a:lstStyle/>
                    <a:p>
                      <a:endParaRPr lang="de-DE" sz="1300" dirty="0"/>
                    </a:p>
                  </a:txBody>
                  <a:tcPr>
                    <a:solidFill>
                      <a:srgbClr val="FFB9B9"/>
                    </a:solidFill>
                  </a:tcPr>
                </a:tc>
                <a:extLst>
                  <a:ext uri="{0D108BD9-81ED-4DB2-BD59-A6C34878D82A}">
                    <a16:rowId xmlns:a16="http://schemas.microsoft.com/office/drawing/2014/main" val="3161757232"/>
                  </a:ext>
                </a:extLst>
              </a:tr>
            </a:tbl>
          </a:graphicData>
        </a:graphic>
      </p:graphicFrame>
      <p:graphicFrame>
        <p:nvGraphicFramePr>
          <p:cNvPr id="13" name="Tabelle 12">
            <a:extLst>
              <a:ext uri="{FF2B5EF4-FFF2-40B4-BE49-F238E27FC236}">
                <a16:creationId xmlns:a16="http://schemas.microsoft.com/office/drawing/2014/main" id="{6D9EF0CD-6C48-F29E-4495-7DE0B15BA133}"/>
              </a:ext>
            </a:extLst>
          </p:cNvPr>
          <p:cNvGraphicFramePr>
            <a:graphicFrameLocks noGrp="1"/>
          </p:cNvGraphicFramePr>
          <p:nvPr>
            <p:extLst>
              <p:ext uri="{D42A27DB-BD31-4B8C-83A1-F6EECF244321}">
                <p14:modId xmlns:p14="http://schemas.microsoft.com/office/powerpoint/2010/main" val="2706314280"/>
              </p:ext>
            </p:extLst>
          </p:nvPr>
        </p:nvGraphicFramePr>
        <p:xfrm>
          <a:off x="7989604" y="3894790"/>
          <a:ext cx="3623247" cy="1205289"/>
        </p:xfrm>
        <a:graphic>
          <a:graphicData uri="http://schemas.openxmlformats.org/drawingml/2006/table">
            <a:tbl>
              <a:tblPr firstRow="1" bandRow="1">
                <a:tableStyleId>{5C22544A-7EE6-4342-B048-85BDC9FD1C3A}</a:tableStyleId>
              </a:tblPr>
              <a:tblGrid>
                <a:gridCol w="3623247">
                  <a:extLst>
                    <a:ext uri="{9D8B030D-6E8A-4147-A177-3AD203B41FA5}">
                      <a16:colId xmlns:a16="http://schemas.microsoft.com/office/drawing/2014/main" val="3364370028"/>
                    </a:ext>
                  </a:extLst>
                </a:gridCol>
              </a:tblGrid>
              <a:tr h="290889">
                <a:tc>
                  <a:txBody>
                    <a:bodyPr/>
                    <a:lstStyle/>
                    <a:p>
                      <a:r>
                        <a:rPr lang="de-DE" sz="1200" b="0" dirty="0">
                          <a:solidFill>
                            <a:schemeClr val="tx1"/>
                          </a:solidFill>
                        </a:rPr>
                        <a:t>Kostenlos: unendlich viele passive Mitglieder führen</a:t>
                      </a:r>
                    </a:p>
                  </a:txBody>
                  <a:tcPr>
                    <a:solidFill>
                      <a:schemeClr val="bg1">
                        <a:lumMod val="85000"/>
                      </a:schemeClr>
                    </a:solidFill>
                  </a:tcPr>
                </a:tc>
                <a:extLst>
                  <a:ext uri="{0D108BD9-81ED-4DB2-BD59-A6C34878D82A}">
                    <a16:rowId xmlns:a16="http://schemas.microsoft.com/office/drawing/2014/main" val="350672386"/>
                  </a:ext>
                </a:extLst>
              </a:tr>
              <a:tr h="290889">
                <a:tc>
                  <a:txBody>
                    <a:bodyPr/>
                    <a:lstStyle/>
                    <a:p>
                      <a:r>
                        <a:rPr lang="de-DE" sz="1200" dirty="0">
                          <a:solidFill>
                            <a:schemeClr val="tx1"/>
                          </a:solidFill>
                        </a:rPr>
                        <a:t>100 aktive Mitglieder: 12,42€ monatlich (jährliche Zahlung), </a:t>
                      </a:r>
                      <a:r>
                        <a:rPr lang="de-DE" sz="1200" b="0" dirty="0">
                          <a:solidFill>
                            <a:schemeClr val="tx1"/>
                          </a:solidFill>
                        </a:rPr>
                        <a:t>unendlich viele passive Mitglieder </a:t>
                      </a:r>
                      <a:endParaRPr lang="de-DE" sz="1200" dirty="0">
                        <a:solidFill>
                          <a:schemeClr val="tx1"/>
                        </a:solidFill>
                      </a:endParaRPr>
                    </a:p>
                  </a:txBody>
                  <a:tcPr>
                    <a:solidFill>
                      <a:schemeClr val="bg1">
                        <a:lumMod val="85000"/>
                      </a:schemeClr>
                    </a:solidFill>
                  </a:tcPr>
                </a:tc>
                <a:extLst>
                  <a:ext uri="{0D108BD9-81ED-4DB2-BD59-A6C34878D82A}">
                    <a16:rowId xmlns:a16="http://schemas.microsoft.com/office/drawing/2014/main" val="2457440498"/>
                  </a:ext>
                </a:extLst>
              </a:tr>
              <a:tr h="290889">
                <a:tc>
                  <a:txBody>
                    <a:bodyPr/>
                    <a:lstStyle/>
                    <a:p>
                      <a:r>
                        <a:rPr lang="de-DE" sz="1200" dirty="0">
                          <a:solidFill>
                            <a:schemeClr val="tx1"/>
                          </a:solidFill>
                        </a:rPr>
                        <a:t>1000 aktive Mitglieder: 49,95 monatlich (jährliche Zahlung), </a:t>
                      </a:r>
                      <a:r>
                        <a:rPr lang="de-DE" sz="1200" b="0" dirty="0">
                          <a:solidFill>
                            <a:schemeClr val="tx1"/>
                          </a:solidFill>
                        </a:rPr>
                        <a:t>unendlich viele passive Mitglieder </a:t>
                      </a:r>
                      <a:endParaRPr lang="de-DE" sz="1200" dirty="0">
                        <a:solidFill>
                          <a:schemeClr val="tx1"/>
                        </a:solidFill>
                      </a:endParaRPr>
                    </a:p>
                  </a:txBody>
                  <a:tcPr>
                    <a:solidFill>
                      <a:schemeClr val="bg1">
                        <a:lumMod val="85000"/>
                      </a:schemeClr>
                    </a:solidFill>
                  </a:tcPr>
                </a:tc>
                <a:extLst>
                  <a:ext uri="{0D108BD9-81ED-4DB2-BD59-A6C34878D82A}">
                    <a16:rowId xmlns:a16="http://schemas.microsoft.com/office/drawing/2014/main" val="400925667"/>
                  </a:ext>
                </a:extLst>
              </a:tr>
            </a:tbl>
          </a:graphicData>
        </a:graphic>
      </p:graphicFrame>
    </p:spTree>
    <p:extLst>
      <p:ext uri="{BB962C8B-B14F-4D97-AF65-F5344CB8AC3E}">
        <p14:creationId xmlns:p14="http://schemas.microsoft.com/office/powerpoint/2010/main" val="254180388"/>
      </p:ext>
    </p:extLst>
  </p:cSld>
  <p:clrMapOvr>
    <a:masterClrMapping/>
  </p:clrMapOvr>
  <p:transition spd="slow">
    <p:cove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Ein Bild, das Text, Elektronik, Screenshot, Software enthält.&#10;&#10;Automatisch generierte Beschreibung">
            <a:extLst>
              <a:ext uri="{FF2B5EF4-FFF2-40B4-BE49-F238E27FC236}">
                <a16:creationId xmlns:a16="http://schemas.microsoft.com/office/drawing/2014/main" id="{B10DCCB7-E648-11B6-7925-F8C6305D5A5A}"/>
              </a:ext>
            </a:extLst>
          </p:cNvPr>
          <p:cNvPicPr>
            <a:picLocks noChangeAspect="1"/>
          </p:cNvPicPr>
          <p:nvPr/>
        </p:nvPicPr>
        <p:blipFill>
          <a:blip r:embed="rId2">
            <a:extLst>
              <a:ext uri="{28A0092B-C50C-407E-A947-70E740481C1C}">
                <a14:useLocalDpi xmlns:a14="http://schemas.microsoft.com/office/drawing/2010/main" val="0"/>
              </a:ext>
            </a:extLst>
          </a:blip>
          <a:srcRect l="16239" t="35530" r="20252" b="5816"/>
          <a:stretch/>
        </p:blipFill>
        <p:spPr>
          <a:xfrm>
            <a:off x="673513" y="1066100"/>
            <a:ext cx="5895179" cy="3062555"/>
          </a:xfrm>
          <a:prstGeom prst="rect">
            <a:avLst/>
          </a:prstGeom>
        </p:spPr>
      </p:pic>
      <p:sp>
        <p:nvSpPr>
          <p:cNvPr id="8" name="Textfeld 7">
            <a:extLst>
              <a:ext uri="{FF2B5EF4-FFF2-40B4-BE49-F238E27FC236}">
                <a16:creationId xmlns:a16="http://schemas.microsoft.com/office/drawing/2014/main" id="{B64DAE13-1EDB-B755-B2B5-9C632DBB099B}"/>
              </a:ext>
            </a:extLst>
          </p:cNvPr>
          <p:cNvSpPr txBox="1"/>
          <p:nvPr/>
        </p:nvSpPr>
        <p:spPr>
          <a:xfrm>
            <a:off x="9365565" y="5858115"/>
            <a:ext cx="2451370" cy="369332"/>
          </a:xfrm>
          <a:prstGeom prst="rect">
            <a:avLst/>
          </a:prstGeom>
          <a:noFill/>
        </p:spPr>
        <p:txBody>
          <a:bodyPr wrap="square" rtlCol="0">
            <a:spAutoFit/>
          </a:bodyPr>
          <a:lstStyle/>
          <a:p>
            <a:endParaRPr lang="de-DE" dirty="0">
              <a:solidFill>
                <a:schemeClr val="bg1"/>
              </a:solidFill>
            </a:endParaRPr>
          </a:p>
        </p:txBody>
      </p:sp>
      <p:pic>
        <p:nvPicPr>
          <p:cNvPr id="2" name="Grafik 1">
            <a:extLst>
              <a:ext uri="{FF2B5EF4-FFF2-40B4-BE49-F238E27FC236}">
                <a16:creationId xmlns:a16="http://schemas.microsoft.com/office/drawing/2014/main" id="{4DA863FD-A239-9E4C-87C2-DAB62B14111B}"/>
              </a:ext>
            </a:extLst>
          </p:cNvPr>
          <p:cNvPicPr>
            <a:picLocks noChangeAspect="1"/>
          </p:cNvPicPr>
          <p:nvPr/>
        </p:nvPicPr>
        <p:blipFill>
          <a:blip r:embed="rId3"/>
          <a:stretch>
            <a:fillRect/>
          </a:stretch>
        </p:blipFill>
        <p:spPr>
          <a:xfrm>
            <a:off x="5186362" y="263032"/>
            <a:ext cx="1819275" cy="476250"/>
          </a:xfrm>
          <a:prstGeom prst="rect">
            <a:avLst/>
          </a:prstGeom>
        </p:spPr>
      </p:pic>
      <p:sp>
        <p:nvSpPr>
          <p:cNvPr id="4" name="Textfeld 3">
            <a:extLst>
              <a:ext uri="{FF2B5EF4-FFF2-40B4-BE49-F238E27FC236}">
                <a16:creationId xmlns:a16="http://schemas.microsoft.com/office/drawing/2014/main" id="{57500027-6815-86A9-EFF0-B553FAA8232E}"/>
              </a:ext>
            </a:extLst>
          </p:cNvPr>
          <p:cNvSpPr txBox="1"/>
          <p:nvPr/>
        </p:nvSpPr>
        <p:spPr>
          <a:xfrm>
            <a:off x="197098" y="4388018"/>
            <a:ext cx="4949505" cy="369332"/>
          </a:xfrm>
          <a:prstGeom prst="rect">
            <a:avLst/>
          </a:prstGeom>
          <a:noFill/>
        </p:spPr>
        <p:txBody>
          <a:bodyPr wrap="square">
            <a:spAutoFit/>
          </a:bodyPr>
          <a:lstStyle/>
          <a:p>
            <a:r>
              <a:rPr lang="de-DE" dirty="0">
                <a:hlinkClick r:id="rId4"/>
              </a:rPr>
              <a:t>Funktionen - Webling Online Vereinssoftware</a:t>
            </a:r>
            <a:endParaRPr lang="de-DE" dirty="0"/>
          </a:p>
        </p:txBody>
      </p:sp>
      <p:sp>
        <p:nvSpPr>
          <p:cNvPr id="5" name="Textfeld 4">
            <a:extLst>
              <a:ext uri="{FF2B5EF4-FFF2-40B4-BE49-F238E27FC236}">
                <a16:creationId xmlns:a16="http://schemas.microsoft.com/office/drawing/2014/main" id="{3E9F9C57-492F-4597-1D81-505D85D98ED7}"/>
              </a:ext>
            </a:extLst>
          </p:cNvPr>
          <p:cNvSpPr txBox="1"/>
          <p:nvPr/>
        </p:nvSpPr>
        <p:spPr>
          <a:xfrm>
            <a:off x="181931" y="4894200"/>
            <a:ext cx="6102990" cy="369332"/>
          </a:xfrm>
          <a:prstGeom prst="rect">
            <a:avLst/>
          </a:prstGeom>
          <a:noFill/>
        </p:spPr>
        <p:txBody>
          <a:bodyPr wrap="square">
            <a:spAutoFit/>
          </a:bodyPr>
          <a:lstStyle/>
          <a:p>
            <a:r>
              <a:rPr lang="de-DE" dirty="0">
                <a:hlinkClick r:id="rId5"/>
              </a:rPr>
              <a:t>Webling Vereinssoftware - Abos und Funktionen</a:t>
            </a:r>
            <a:endParaRPr lang="de-DE" dirty="0"/>
          </a:p>
        </p:txBody>
      </p:sp>
      <p:graphicFrame>
        <p:nvGraphicFramePr>
          <p:cNvPr id="7" name="Tabelle 6">
            <a:extLst>
              <a:ext uri="{FF2B5EF4-FFF2-40B4-BE49-F238E27FC236}">
                <a16:creationId xmlns:a16="http://schemas.microsoft.com/office/drawing/2014/main" id="{5E49BA72-1656-8D0E-2631-0E724819D77B}"/>
              </a:ext>
            </a:extLst>
          </p:cNvPr>
          <p:cNvGraphicFramePr>
            <a:graphicFrameLocks noGrp="1"/>
          </p:cNvGraphicFramePr>
          <p:nvPr>
            <p:extLst>
              <p:ext uri="{D42A27DB-BD31-4B8C-83A1-F6EECF244321}">
                <p14:modId xmlns:p14="http://schemas.microsoft.com/office/powerpoint/2010/main" val="2852031476"/>
              </p:ext>
            </p:extLst>
          </p:nvPr>
        </p:nvGraphicFramePr>
        <p:xfrm>
          <a:off x="7740072" y="1200851"/>
          <a:ext cx="3778415" cy="2793052"/>
        </p:xfrm>
        <a:graphic>
          <a:graphicData uri="http://schemas.openxmlformats.org/drawingml/2006/table">
            <a:tbl>
              <a:tblPr firstRow="1" bandRow="1">
                <a:tableStyleId>{5C22544A-7EE6-4342-B048-85BDC9FD1C3A}</a:tableStyleId>
              </a:tblPr>
              <a:tblGrid>
                <a:gridCol w="1893958">
                  <a:extLst>
                    <a:ext uri="{9D8B030D-6E8A-4147-A177-3AD203B41FA5}">
                      <a16:colId xmlns:a16="http://schemas.microsoft.com/office/drawing/2014/main" val="2419244662"/>
                    </a:ext>
                  </a:extLst>
                </a:gridCol>
                <a:gridCol w="1884457">
                  <a:extLst>
                    <a:ext uri="{9D8B030D-6E8A-4147-A177-3AD203B41FA5}">
                      <a16:colId xmlns:a16="http://schemas.microsoft.com/office/drawing/2014/main" val="4088421262"/>
                    </a:ext>
                  </a:extLst>
                </a:gridCol>
              </a:tblGrid>
              <a:tr h="519732">
                <a:tc>
                  <a:txBody>
                    <a:bodyPr/>
                    <a:lstStyle/>
                    <a:p>
                      <a:pPr algn="ctr"/>
                      <a:r>
                        <a:rPr lang="de-DE" sz="3000" dirty="0">
                          <a:solidFill>
                            <a:schemeClr val="tx1"/>
                          </a:solidFill>
                        </a:rPr>
                        <a:t> +</a:t>
                      </a:r>
                    </a:p>
                  </a:txBody>
                  <a:tcPr>
                    <a:solidFill>
                      <a:srgbClr val="58BE34"/>
                    </a:solidFill>
                  </a:tcPr>
                </a:tc>
                <a:tc>
                  <a:txBody>
                    <a:bodyPr/>
                    <a:lstStyle/>
                    <a:p>
                      <a:pPr algn="ctr"/>
                      <a:r>
                        <a:rPr lang="de-DE" sz="3000" dirty="0">
                          <a:solidFill>
                            <a:schemeClr val="tx1"/>
                          </a:solidFill>
                        </a:rPr>
                        <a:t>-</a:t>
                      </a:r>
                    </a:p>
                  </a:txBody>
                  <a:tcPr>
                    <a:solidFill>
                      <a:srgbClr val="C00000"/>
                    </a:solidFill>
                  </a:tcPr>
                </a:tc>
                <a:extLst>
                  <a:ext uri="{0D108BD9-81ED-4DB2-BD59-A6C34878D82A}">
                    <a16:rowId xmlns:a16="http://schemas.microsoft.com/office/drawing/2014/main" val="789443162"/>
                  </a:ext>
                </a:extLst>
              </a:tr>
              <a:tr h="461984">
                <a:tc>
                  <a:txBody>
                    <a:bodyPr/>
                    <a:lstStyle/>
                    <a:p>
                      <a:r>
                        <a:rPr lang="de-DE" sz="1300" dirty="0"/>
                        <a:t>guter und freundlicher Support</a:t>
                      </a:r>
                    </a:p>
                  </a:txBody>
                  <a:tcPr>
                    <a:solidFill>
                      <a:schemeClr val="accent6">
                        <a:lumMod val="20000"/>
                        <a:lumOff val="80000"/>
                      </a:schemeClr>
                    </a:solidFill>
                  </a:tcPr>
                </a:tc>
                <a:tc>
                  <a:txBody>
                    <a:bodyPr/>
                    <a:lstStyle/>
                    <a:p>
                      <a:r>
                        <a:rPr lang="de-DE" sz="1300" dirty="0"/>
                        <a:t>reduziert auf das Wesentliche</a:t>
                      </a:r>
                    </a:p>
                  </a:txBody>
                  <a:tcPr>
                    <a:solidFill>
                      <a:srgbClr val="FFB9B9"/>
                    </a:solidFill>
                  </a:tcPr>
                </a:tc>
                <a:extLst>
                  <a:ext uri="{0D108BD9-81ED-4DB2-BD59-A6C34878D82A}">
                    <a16:rowId xmlns:a16="http://schemas.microsoft.com/office/drawing/2014/main" val="963136766"/>
                  </a:ext>
                </a:extLst>
              </a:tr>
              <a:tr h="274303">
                <a:tc>
                  <a:txBody>
                    <a:bodyPr/>
                    <a:lstStyle/>
                    <a:p>
                      <a:r>
                        <a:rPr lang="de-DE" sz="1300" dirty="0"/>
                        <a:t>grundsolide</a:t>
                      </a:r>
                    </a:p>
                  </a:txBody>
                  <a:tcPr>
                    <a:solidFill>
                      <a:schemeClr val="accent6">
                        <a:lumMod val="20000"/>
                        <a:lumOff val="80000"/>
                      </a:schemeClr>
                    </a:solidFill>
                  </a:tcPr>
                </a:tc>
                <a:tc>
                  <a:txBody>
                    <a:bodyPr/>
                    <a:lstStyle/>
                    <a:p>
                      <a:endParaRPr lang="de-DE" sz="1300" dirty="0"/>
                    </a:p>
                  </a:txBody>
                  <a:tcPr>
                    <a:solidFill>
                      <a:srgbClr val="FFB9B9"/>
                    </a:solidFill>
                  </a:tcPr>
                </a:tc>
                <a:extLst>
                  <a:ext uri="{0D108BD9-81ED-4DB2-BD59-A6C34878D82A}">
                    <a16:rowId xmlns:a16="http://schemas.microsoft.com/office/drawing/2014/main" val="4182528326"/>
                  </a:ext>
                </a:extLst>
              </a:tr>
              <a:tr h="461984">
                <a:tc>
                  <a:txBody>
                    <a:bodyPr/>
                    <a:lstStyle/>
                    <a:p>
                      <a:r>
                        <a:rPr lang="de-DE" sz="1300" dirty="0"/>
                        <a:t>viele Funktionen für die Mitgliederverwaltung</a:t>
                      </a:r>
                    </a:p>
                  </a:txBody>
                  <a:tcPr>
                    <a:solidFill>
                      <a:schemeClr val="accent6">
                        <a:lumMod val="20000"/>
                        <a:lumOff val="80000"/>
                      </a:schemeClr>
                    </a:solidFill>
                  </a:tcPr>
                </a:tc>
                <a:tc>
                  <a:txBody>
                    <a:bodyPr/>
                    <a:lstStyle/>
                    <a:p>
                      <a:endParaRPr lang="de-DE" sz="1300" dirty="0"/>
                    </a:p>
                  </a:txBody>
                  <a:tcPr>
                    <a:solidFill>
                      <a:srgbClr val="FFB9B9"/>
                    </a:solidFill>
                  </a:tcPr>
                </a:tc>
                <a:extLst>
                  <a:ext uri="{0D108BD9-81ED-4DB2-BD59-A6C34878D82A}">
                    <a16:rowId xmlns:a16="http://schemas.microsoft.com/office/drawing/2014/main" val="3161757232"/>
                  </a:ext>
                </a:extLst>
              </a:tr>
              <a:tr h="689932">
                <a:tc>
                  <a:txBody>
                    <a:bodyPr/>
                    <a:lstStyle/>
                    <a:p>
                      <a:r>
                        <a:rPr lang="de-DE" sz="1300" dirty="0"/>
                        <a:t>Online-Formular auf eigene Homepage integrierbar</a:t>
                      </a:r>
                    </a:p>
                  </a:txBody>
                  <a:tcPr>
                    <a:solidFill>
                      <a:schemeClr val="accent6">
                        <a:lumMod val="20000"/>
                        <a:lumOff val="80000"/>
                      </a:schemeClr>
                    </a:solidFill>
                  </a:tcPr>
                </a:tc>
                <a:tc>
                  <a:txBody>
                    <a:bodyPr/>
                    <a:lstStyle/>
                    <a:p>
                      <a:endParaRPr lang="de-DE" sz="1300" dirty="0"/>
                    </a:p>
                  </a:txBody>
                  <a:tcPr>
                    <a:solidFill>
                      <a:srgbClr val="FFB9B9"/>
                    </a:solidFill>
                  </a:tcPr>
                </a:tc>
                <a:extLst>
                  <a:ext uri="{0D108BD9-81ED-4DB2-BD59-A6C34878D82A}">
                    <a16:rowId xmlns:a16="http://schemas.microsoft.com/office/drawing/2014/main" val="1022248022"/>
                  </a:ext>
                </a:extLst>
              </a:tr>
              <a:tr h="274303">
                <a:tc>
                  <a:txBody>
                    <a:bodyPr/>
                    <a:lstStyle/>
                    <a:p>
                      <a:endParaRPr lang="de-DE" sz="1300" dirty="0"/>
                    </a:p>
                  </a:txBody>
                  <a:tcPr>
                    <a:solidFill>
                      <a:schemeClr val="accent6">
                        <a:lumMod val="20000"/>
                        <a:lumOff val="80000"/>
                      </a:schemeClr>
                    </a:solidFill>
                  </a:tcPr>
                </a:tc>
                <a:tc>
                  <a:txBody>
                    <a:bodyPr/>
                    <a:lstStyle/>
                    <a:p>
                      <a:endParaRPr lang="de-DE" sz="1300" dirty="0"/>
                    </a:p>
                  </a:txBody>
                  <a:tcPr>
                    <a:solidFill>
                      <a:srgbClr val="FFB9B9"/>
                    </a:solidFill>
                  </a:tcPr>
                </a:tc>
                <a:extLst>
                  <a:ext uri="{0D108BD9-81ED-4DB2-BD59-A6C34878D82A}">
                    <a16:rowId xmlns:a16="http://schemas.microsoft.com/office/drawing/2014/main" val="4026900448"/>
                  </a:ext>
                </a:extLst>
              </a:tr>
            </a:tbl>
          </a:graphicData>
        </a:graphic>
      </p:graphicFrame>
      <p:graphicFrame>
        <p:nvGraphicFramePr>
          <p:cNvPr id="9" name="Tabelle 8">
            <a:extLst>
              <a:ext uri="{FF2B5EF4-FFF2-40B4-BE49-F238E27FC236}">
                <a16:creationId xmlns:a16="http://schemas.microsoft.com/office/drawing/2014/main" id="{DC72C197-F20E-826D-1EDB-87AFF9451B1F}"/>
              </a:ext>
            </a:extLst>
          </p:cNvPr>
          <p:cNvGraphicFramePr>
            <a:graphicFrameLocks noGrp="1"/>
          </p:cNvGraphicFramePr>
          <p:nvPr>
            <p:extLst>
              <p:ext uri="{D42A27DB-BD31-4B8C-83A1-F6EECF244321}">
                <p14:modId xmlns:p14="http://schemas.microsoft.com/office/powerpoint/2010/main" val="3668952808"/>
              </p:ext>
            </p:extLst>
          </p:nvPr>
        </p:nvGraphicFramePr>
        <p:xfrm>
          <a:off x="7740072" y="4581149"/>
          <a:ext cx="4160939" cy="872667"/>
        </p:xfrm>
        <a:graphic>
          <a:graphicData uri="http://schemas.openxmlformats.org/drawingml/2006/table">
            <a:tbl>
              <a:tblPr firstRow="1" bandRow="1">
                <a:tableStyleId>{5C22544A-7EE6-4342-B048-85BDC9FD1C3A}</a:tableStyleId>
              </a:tblPr>
              <a:tblGrid>
                <a:gridCol w="4160939">
                  <a:extLst>
                    <a:ext uri="{9D8B030D-6E8A-4147-A177-3AD203B41FA5}">
                      <a16:colId xmlns:a16="http://schemas.microsoft.com/office/drawing/2014/main" val="3364370028"/>
                    </a:ext>
                  </a:extLst>
                </a:gridCol>
              </a:tblGrid>
              <a:tr h="290889">
                <a:tc>
                  <a:txBody>
                    <a:bodyPr/>
                    <a:lstStyle/>
                    <a:p>
                      <a:r>
                        <a:rPr lang="de-DE" sz="1200" b="0" dirty="0">
                          <a:solidFill>
                            <a:schemeClr val="tx1"/>
                          </a:solidFill>
                        </a:rPr>
                        <a:t>100 Mitglieder: 7,50€ monatlich (jährliche Zahlung)</a:t>
                      </a:r>
                    </a:p>
                  </a:txBody>
                  <a:tcPr>
                    <a:solidFill>
                      <a:schemeClr val="bg1">
                        <a:lumMod val="85000"/>
                      </a:schemeClr>
                    </a:solidFill>
                  </a:tcPr>
                </a:tc>
                <a:extLst>
                  <a:ext uri="{0D108BD9-81ED-4DB2-BD59-A6C34878D82A}">
                    <a16:rowId xmlns:a16="http://schemas.microsoft.com/office/drawing/2014/main" val="350672386"/>
                  </a:ext>
                </a:extLst>
              </a:tr>
              <a:tr h="290889">
                <a:tc>
                  <a:txBody>
                    <a:bodyPr/>
                    <a:lstStyle/>
                    <a:p>
                      <a:r>
                        <a:rPr lang="de-DE" sz="1200" dirty="0">
                          <a:solidFill>
                            <a:schemeClr val="tx1"/>
                          </a:solidFill>
                        </a:rPr>
                        <a:t>500 Mitglieder: 29,50€ monatlich (jährliche Zahlung)</a:t>
                      </a:r>
                    </a:p>
                  </a:txBody>
                  <a:tcPr>
                    <a:solidFill>
                      <a:schemeClr val="bg1">
                        <a:lumMod val="85000"/>
                      </a:schemeClr>
                    </a:solidFill>
                  </a:tcPr>
                </a:tc>
                <a:extLst>
                  <a:ext uri="{0D108BD9-81ED-4DB2-BD59-A6C34878D82A}">
                    <a16:rowId xmlns:a16="http://schemas.microsoft.com/office/drawing/2014/main" val="2457440498"/>
                  </a:ext>
                </a:extLst>
              </a:tr>
              <a:tr h="290889">
                <a:tc>
                  <a:txBody>
                    <a:bodyPr/>
                    <a:lstStyle/>
                    <a:p>
                      <a:r>
                        <a:rPr lang="de-DE" sz="1200" dirty="0">
                          <a:solidFill>
                            <a:schemeClr val="tx1"/>
                          </a:solidFill>
                        </a:rPr>
                        <a:t>1000 Mitglieder: 51,50 monatlich (jährliche Zahlung)</a:t>
                      </a:r>
                    </a:p>
                  </a:txBody>
                  <a:tcPr>
                    <a:solidFill>
                      <a:schemeClr val="bg1">
                        <a:lumMod val="85000"/>
                      </a:schemeClr>
                    </a:solidFill>
                  </a:tcPr>
                </a:tc>
                <a:extLst>
                  <a:ext uri="{0D108BD9-81ED-4DB2-BD59-A6C34878D82A}">
                    <a16:rowId xmlns:a16="http://schemas.microsoft.com/office/drawing/2014/main" val="400925667"/>
                  </a:ext>
                </a:extLst>
              </a:tr>
            </a:tbl>
          </a:graphicData>
        </a:graphic>
      </p:graphicFrame>
    </p:spTree>
    <p:extLst>
      <p:ext uri="{BB962C8B-B14F-4D97-AF65-F5344CB8AC3E}">
        <p14:creationId xmlns:p14="http://schemas.microsoft.com/office/powerpoint/2010/main" val="3105577323"/>
      </p:ext>
    </p:extLst>
  </p:cSld>
  <p:clrMapOvr>
    <a:masterClrMapping/>
  </p:clrMapOvr>
  <p:transition spd="slow">
    <p:cove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F6353C-423C-F396-98A2-F7DC39E61DBA}"/>
              </a:ext>
            </a:extLst>
          </p:cNvPr>
          <p:cNvSpPr>
            <a:spLocks noGrp="1"/>
          </p:cNvSpPr>
          <p:nvPr>
            <p:ph type="title"/>
          </p:nvPr>
        </p:nvSpPr>
        <p:spPr>
          <a:xfrm>
            <a:off x="838200" y="224283"/>
            <a:ext cx="10515600" cy="738664"/>
          </a:xfrm>
        </p:spPr>
        <p:txBody>
          <a:bodyPr/>
          <a:lstStyle/>
          <a:p>
            <a:pPr algn="ctr"/>
            <a:r>
              <a:rPr lang="de-DE" dirty="0">
                <a:effectLst>
                  <a:outerShdw blurRad="38100" dist="38100" dir="2700000" algn="tl">
                    <a:srgbClr val="000000">
                      <a:alpha val="43137"/>
                    </a:srgbClr>
                  </a:outerShdw>
                </a:effectLst>
              </a:rPr>
              <a:t>Checkliste zur Auswahl der Vereinssoftware </a:t>
            </a:r>
          </a:p>
        </p:txBody>
      </p:sp>
      <p:sp>
        <p:nvSpPr>
          <p:cNvPr id="3" name="Textfeld 2">
            <a:extLst>
              <a:ext uri="{FF2B5EF4-FFF2-40B4-BE49-F238E27FC236}">
                <a16:creationId xmlns:a16="http://schemas.microsoft.com/office/drawing/2014/main" id="{E37D4B59-B0D0-486A-75AD-22C55A79ECE6}"/>
              </a:ext>
            </a:extLst>
          </p:cNvPr>
          <p:cNvSpPr txBox="1"/>
          <p:nvPr/>
        </p:nvSpPr>
        <p:spPr>
          <a:xfrm>
            <a:off x="6778304" y="1050649"/>
            <a:ext cx="2986481" cy="738664"/>
          </a:xfrm>
          <a:prstGeom prst="rect">
            <a:avLst/>
          </a:prstGeom>
          <a:noFill/>
        </p:spPr>
        <p:txBody>
          <a:bodyPr wrap="square" rtlCol="0">
            <a:spAutoFit/>
          </a:bodyPr>
          <a:lstStyle/>
          <a:p>
            <a:endParaRPr lang="de-DE" sz="1200" dirty="0"/>
          </a:p>
          <a:p>
            <a:pPr marL="742950" lvl="1" indent="-285750">
              <a:buFontTx/>
              <a:buChar char="-"/>
            </a:pPr>
            <a:endParaRPr lang="de-DE" sz="1200" dirty="0"/>
          </a:p>
          <a:p>
            <a:pPr marL="742950" lvl="1" indent="-285750">
              <a:buFontTx/>
              <a:buChar char="-"/>
            </a:pPr>
            <a:endParaRPr lang="de-DE" dirty="0"/>
          </a:p>
        </p:txBody>
      </p:sp>
      <p:graphicFrame>
        <p:nvGraphicFramePr>
          <p:cNvPr id="4" name="Inhaltsplatzhalter 2">
            <a:extLst>
              <a:ext uri="{FF2B5EF4-FFF2-40B4-BE49-F238E27FC236}">
                <a16:creationId xmlns:a16="http://schemas.microsoft.com/office/drawing/2014/main" id="{5DE90821-1432-57F7-697B-CA84979831C2}"/>
              </a:ext>
            </a:extLst>
          </p:cNvPr>
          <p:cNvGraphicFramePr>
            <a:graphicFrameLocks/>
          </p:cNvGraphicFramePr>
          <p:nvPr>
            <p:extLst>
              <p:ext uri="{D42A27DB-BD31-4B8C-83A1-F6EECF244321}">
                <p14:modId xmlns:p14="http://schemas.microsoft.com/office/powerpoint/2010/main" val="1893798805"/>
              </p:ext>
            </p:extLst>
          </p:nvPr>
        </p:nvGraphicFramePr>
        <p:xfrm>
          <a:off x="838199" y="1050649"/>
          <a:ext cx="10365509" cy="43709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feld 4">
            <a:extLst>
              <a:ext uri="{FF2B5EF4-FFF2-40B4-BE49-F238E27FC236}">
                <a16:creationId xmlns:a16="http://schemas.microsoft.com/office/drawing/2014/main" id="{A594095C-2B9B-EDF7-DC35-8CA0C77B641D}"/>
              </a:ext>
            </a:extLst>
          </p:cNvPr>
          <p:cNvSpPr txBox="1"/>
          <p:nvPr/>
        </p:nvSpPr>
        <p:spPr>
          <a:xfrm>
            <a:off x="1291904" y="4986519"/>
            <a:ext cx="4546834" cy="307777"/>
          </a:xfrm>
          <a:prstGeom prst="rect">
            <a:avLst/>
          </a:prstGeom>
          <a:noFill/>
        </p:spPr>
        <p:txBody>
          <a:bodyPr wrap="square" rtlCol="0">
            <a:spAutoFit/>
          </a:bodyPr>
          <a:lstStyle/>
          <a:p>
            <a:r>
              <a:rPr lang="de-DE" sz="1400" dirty="0">
                <a:solidFill>
                  <a:prstClr val="black">
                    <a:hueOff val="0"/>
                    <a:satOff val="0"/>
                    <a:lumOff val="0"/>
                    <a:alphaOff val="0"/>
                  </a:prstClr>
                </a:solidFill>
                <a:latin typeface="Play" panose="00000500000000000000" pitchFamily="2" charset="0"/>
              </a:rPr>
              <a:t>DSGVO-Konformität beachten</a:t>
            </a:r>
          </a:p>
        </p:txBody>
      </p:sp>
    </p:spTree>
    <p:extLst>
      <p:ext uri="{BB962C8B-B14F-4D97-AF65-F5344CB8AC3E}">
        <p14:creationId xmlns:p14="http://schemas.microsoft.com/office/powerpoint/2010/main" val="117733010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graphicEl>
                                              <a:dgm id="{AC5E1ACF-E129-44C0-B1D3-2DE312384F72}"/>
                                            </p:graphicEl>
                                          </p:spTgt>
                                        </p:tgtEl>
                                        <p:attrNameLst>
                                          <p:attrName>style.visibility</p:attrName>
                                        </p:attrNameLst>
                                      </p:cBhvr>
                                      <p:to>
                                        <p:strVal val="visible"/>
                                      </p:to>
                                    </p:set>
                                    <p:anim calcmode="lin" valueType="num">
                                      <p:cBhvr additive="base">
                                        <p:cTn id="7" dur="500" fill="hold"/>
                                        <p:tgtEl>
                                          <p:spTgt spid="4">
                                            <p:graphicEl>
                                              <a:dgm id="{AC5E1ACF-E129-44C0-B1D3-2DE312384F72}"/>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graphicEl>
                                              <a:dgm id="{AC5E1ACF-E129-44C0-B1D3-2DE312384F72}"/>
                                            </p:graphic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graphicEl>
                                              <a:dgm id="{F5C9A51A-F762-4E73-B06F-F07D4ED116D2}"/>
                                            </p:graphicEl>
                                          </p:spTgt>
                                        </p:tgtEl>
                                        <p:attrNameLst>
                                          <p:attrName>style.visibility</p:attrName>
                                        </p:attrNameLst>
                                      </p:cBhvr>
                                      <p:to>
                                        <p:strVal val="visible"/>
                                      </p:to>
                                    </p:set>
                                    <p:anim calcmode="lin" valueType="num">
                                      <p:cBhvr additive="base">
                                        <p:cTn id="11" dur="500" fill="hold"/>
                                        <p:tgtEl>
                                          <p:spTgt spid="4">
                                            <p:graphicEl>
                                              <a:dgm id="{F5C9A51A-F762-4E73-B06F-F07D4ED116D2}"/>
                                            </p:graphic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graphicEl>
                                              <a:dgm id="{F5C9A51A-F762-4E73-B06F-F07D4ED116D2}"/>
                                            </p:graphic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graphicEl>
                                              <a:dgm id="{1435AE9B-C6AE-4D58-A7EC-DA5EA3DDA03A}"/>
                                            </p:graphicEl>
                                          </p:spTgt>
                                        </p:tgtEl>
                                        <p:attrNameLst>
                                          <p:attrName>style.visibility</p:attrName>
                                        </p:attrNameLst>
                                      </p:cBhvr>
                                      <p:to>
                                        <p:strVal val="visible"/>
                                      </p:to>
                                    </p:set>
                                    <p:anim calcmode="lin" valueType="num">
                                      <p:cBhvr additive="base">
                                        <p:cTn id="15" dur="500" fill="hold"/>
                                        <p:tgtEl>
                                          <p:spTgt spid="4">
                                            <p:graphicEl>
                                              <a:dgm id="{1435AE9B-C6AE-4D58-A7EC-DA5EA3DDA03A}"/>
                                            </p:graphic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graphicEl>
                                              <a:dgm id="{1435AE9B-C6AE-4D58-A7EC-DA5EA3DDA03A}"/>
                                            </p:graphic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
                                            <p:graphicEl>
                                              <a:dgm id="{F9667E3A-E730-4F19-AA20-6FD744BF0C8A}"/>
                                            </p:graphicEl>
                                          </p:spTgt>
                                        </p:tgtEl>
                                        <p:attrNameLst>
                                          <p:attrName>style.visibility</p:attrName>
                                        </p:attrNameLst>
                                      </p:cBhvr>
                                      <p:to>
                                        <p:strVal val="visible"/>
                                      </p:to>
                                    </p:set>
                                    <p:anim calcmode="lin" valueType="num">
                                      <p:cBhvr additive="base">
                                        <p:cTn id="21" dur="500" fill="hold"/>
                                        <p:tgtEl>
                                          <p:spTgt spid="4">
                                            <p:graphicEl>
                                              <a:dgm id="{F9667E3A-E730-4F19-AA20-6FD744BF0C8A}"/>
                                            </p:graphic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graphicEl>
                                              <a:dgm id="{F9667E3A-E730-4F19-AA20-6FD744BF0C8A}"/>
                                            </p:graphic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4">
                                            <p:graphicEl>
                                              <a:dgm id="{64956176-4967-4F7C-B783-09A23009544F}"/>
                                            </p:graphicEl>
                                          </p:spTgt>
                                        </p:tgtEl>
                                        <p:attrNameLst>
                                          <p:attrName>style.visibility</p:attrName>
                                        </p:attrNameLst>
                                      </p:cBhvr>
                                      <p:to>
                                        <p:strVal val="visible"/>
                                      </p:to>
                                    </p:set>
                                    <p:anim calcmode="lin" valueType="num">
                                      <p:cBhvr additive="base">
                                        <p:cTn id="25" dur="500" fill="hold"/>
                                        <p:tgtEl>
                                          <p:spTgt spid="4">
                                            <p:graphicEl>
                                              <a:dgm id="{64956176-4967-4F7C-B783-09A23009544F}"/>
                                            </p:graphic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graphicEl>
                                              <a:dgm id="{64956176-4967-4F7C-B783-09A23009544F}"/>
                                            </p:graphic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4">
                                            <p:graphicEl>
                                              <a:dgm id="{C4B1C96E-C9D4-4CE6-AB3A-0EBFA83E6B31}"/>
                                            </p:graphicEl>
                                          </p:spTgt>
                                        </p:tgtEl>
                                        <p:attrNameLst>
                                          <p:attrName>style.visibility</p:attrName>
                                        </p:attrNameLst>
                                      </p:cBhvr>
                                      <p:to>
                                        <p:strVal val="visible"/>
                                      </p:to>
                                    </p:set>
                                    <p:anim calcmode="lin" valueType="num">
                                      <p:cBhvr additive="base">
                                        <p:cTn id="29" dur="500" fill="hold"/>
                                        <p:tgtEl>
                                          <p:spTgt spid="4">
                                            <p:graphicEl>
                                              <a:dgm id="{C4B1C96E-C9D4-4CE6-AB3A-0EBFA83E6B31}"/>
                                            </p:graphic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graphicEl>
                                              <a:dgm id="{C4B1C96E-C9D4-4CE6-AB3A-0EBFA83E6B31}"/>
                                            </p:graphic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graphicEl>
                                              <a:dgm id="{2FF12F94-FCF5-471D-9C32-EEEDA58CDFBD}"/>
                                            </p:graphicEl>
                                          </p:spTgt>
                                        </p:tgtEl>
                                        <p:attrNameLst>
                                          <p:attrName>style.visibility</p:attrName>
                                        </p:attrNameLst>
                                      </p:cBhvr>
                                      <p:to>
                                        <p:strVal val="visible"/>
                                      </p:to>
                                    </p:set>
                                    <p:anim calcmode="lin" valueType="num">
                                      <p:cBhvr additive="base">
                                        <p:cTn id="35" dur="500" fill="hold"/>
                                        <p:tgtEl>
                                          <p:spTgt spid="4">
                                            <p:graphicEl>
                                              <a:dgm id="{2FF12F94-FCF5-471D-9C32-EEEDA58CDFBD}"/>
                                            </p:graphic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graphicEl>
                                              <a:dgm id="{2FF12F94-FCF5-471D-9C32-EEEDA58CDFBD}"/>
                                            </p:graphic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4">
                                            <p:graphicEl>
                                              <a:dgm id="{3A19473D-4896-4D68-BFEB-0650E3909983}"/>
                                            </p:graphicEl>
                                          </p:spTgt>
                                        </p:tgtEl>
                                        <p:attrNameLst>
                                          <p:attrName>style.visibility</p:attrName>
                                        </p:attrNameLst>
                                      </p:cBhvr>
                                      <p:to>
                                        <p:strVal val="visible"/>
                                      </p:to>
                                    </p:set>
                                    <p:anim calcmode="lin" valueType="num">
                                      <p:cBhvr additive="base">
                                        <p:cTn id="39" dur="500" fill="hold"/>
                                        <p:tgtEl>
                                          <p:spTgt spid="4">
                                            <p:graphicEl>
                                              <a:dgm id="{3A19473D-4896-4D68-BFEB-0650E3909983}"/>
                                            </p:graphicEl>
                                          </p:spTgt>
                                        </p:tgtEl>
                                        <p:attrNameLst>
                                          <p:attrName>ppt_x</p:attrName>
                                        </p:attrNameLst>
                                      </p:cBhvr>
                                      <p:tavLst>
                                        <p:tav tm="0">
                                          <p:val>
                                            <p:strVal val="#ppt_x"/>
                                          </p:val>
                                        </p:tav>
                                        <p:tav tm="100000">
                                          <p:val>
                                            <p:strVal val="#ppt_x"/>
                                          </p:val>
                                        </p:tav>
                                      </p:tavLst>
                                    </p:anim>
                                    <p:anim calcmode="lin" valueType="num">
                                      <p:cBhvr additive="base">
                                        <p:cTn id="40" dur="500" fill="hold"/>
                                        <p:tgtEl>
                                          <p:spTgt spid="4">
                                            <p:graphicEl>
                                              <a:dgm id="{3A19473D-4896-4D68-BFEB-0650E3909983}"/>
                                            </p:graphic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4">
                                            <p:graphicEl>
                                              <a:dgm id="{7BDB8196-6235-4C92-95DC-7D0DFD1E398C}"/>
                                            </p:graphicEl>
                                          </p:spTgt>
                                        </p:tgtEl>
                                        <p:attrNameLst>
                                          <p:attrName>style.visibility</p:attrName>
                                        </p:attrNameLst>
                                      </p:cBhvr>
                                      <p:to>
                                        <p:strVal val="visible"/>
                                      </p:to>
                                    </p:set>
                                    <p:anim calcmode="lin" valueType="num">
                                      <p:cBhvr additive="base">
                                        <p:cTn id="43" dur="500" fill="hold"/>
                                        <p:tgtEl>
                                          <p:spTgt spid="4">
                                            <p:graphicEl>
                                              <a:dgm id="{7BDB8196-6235-4C92-95DC-7D0DFD1E398C}"/>
                                            </p:graphic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graphicEl>
                                              <a:dgm id="{7BDB8196-6235-4C92-95DC-7D0DFD1E398C}"/>
                                            </p:graphic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
                                            <p:graphicEl>
                                              <a:dgm id="{B02FABF8-72A9-48C4-BF75-55452FB2C3FC}"/>
                                            </p:graphicEl>
                                          </p:spTgt>
                                        </p:tgtEl>
                                        <p:attrNameLst>
                                          <p:attrName>style.visibility</p:attrName>
                                        </p:attrNameLst>
                                      </p:cBhvr>
                                      <p:to>
                                        <p:strVal val="visible"/>
                                      </p:to>
                                    </p:set>
                                    <p:anim calcmode="lin" valueType="num">
                                      <p:cBhvr additive="base">
                                        <p:cTn id="49" dur="500" fill="hold"/>
                                        <p:tgtEl>
                                          <p:spTgt spid="4">
                                            <p:graphicEl>
                                              <a:dgm id="{B02FABF8-72A9-48C4-BF75-55452FB2C3FC}"/>
                                            </p:graphic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graphicEl>
                                              <a:dgm id="{B02FABF8-72A9-48C4-BF75-55452FB2C3FC}"/>
                                            </p:graphicEl>
                                          </p:spTgt>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4">
                                            <p:graphicEl>
                                              <a:dgm id="{238F26BE-00E4-4EE7-8F4F-A4A09A44E8D9}"/>
                                            </p:graphicEl>
                                          </p:spTgt>
                                        </p:tgtEl>
                                        <p:attrNameLst>
                                          <p:attrName>style.visibility</p:attrName>
                                        </p:attrNameLst>
                                      </p:cBhvr>
                                      <p:to>
                                        <p:strVal val="visible"/>
                                      </p:to>
                                    </p:set>
                                    <p:anim calcmode="lin" valueType="num">
                                      <p:cBhvr additive="base">
                                        <p:cTn id="53" dur="500" fill="hold"/>
                                        <p:tgtEl>
                                          <p:spTgt spid="4">
                                            <p:graphicEl>
                                              <a:dgm id="{238F26BE-00E4-4EE7-8F4F-A4A09A44E8D9}"/>
                                            </p:graphicEl>
                                          </p:spTgt>
                                        </p:tgtEl>
                                        <p:attrNameLst>
                                          <p:attrName>ppt_x</p:attrName>
                                        </p:attrNameLst>
                                      </p:cBhvr>
                                      <p:tavLst>
                                        <p:tav tm="0">
                                          <p:val>
                                            <p:strVal val="#ppt_x"/>
                                          </p:val>
                                        </p:tav>
                                        <p:tav tm="100000">
                                          <p:val>
                                            <p:strVal val="#ppt_x"/>
                                          </p:val>
                                        </p:tav>
                                      </p:tavLst>
                                    </p:anim>
                                    <p:anim calcmode="lin" valueType="num">
                                      <p:cBhvr additive="base">
                                        <p:cTn id="54" dur="500" fill="hold"/>
                                        <p:tgtEl>
                                          <p:spTgt spid="4">
                                            <p:graphicEl>
                                              <a:dgm id="{238F26BE-00E4-4EE7-8F4F-A4A09A44E8D9}"/>
                                            </p:graphic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4">
                                            <p:graphicEl>
                                              <a:dgm id="{59C5B29C-E5A6-497C-B93A-01848CD38361}"/>
                                            </p:graphicEl>
                                          </p:spTgt>
                                        </p:tgtEl>
                                        <p:attrNameLst>
                                          <p:attrName>style.visibility</p:attrName>
                                        </p:attrNameLst>
                                      </p:cBhvr>
                                      <p:to>
                                        <p:strVal val="visible"/>
                                      </p:to>
                                    </p:set>
                                    <p:anim calcmode="lin" valueType="num">
                                      <p:cBhvr additive="base">
                                        <p:cTn id="57" dur="500" fill="hold"/>
                                        <p:tgtEl>
                                          <p:spTgt spid="4">
                                            <p:graphicEl>
                                              <a:dgm id="{59C5B29C-E5A6-497C-B93A-01848CD38361}"/>
                                            </p:graphicEl>
                                          </p:spTgt>
                                        </p:tgtEl>
                                        <p:attrNameLst>
                                          <p:attrName>ppt_x</p:attrName>
                                        </p:attrNameLst>
                                      </p:cBhvr>
                                      <p:tavLst>
                                        <p:tav tm="0">
                                          <p:val>
                                            <p:strVal val="#ppt_x"/>
                                          </p:val>
                                        </p:tav>
                                        <p:tav tm="100000">
                                          <p:val>
                                            <p:strVal val="#ppt_x"/>
                                          </p:val>
                                        </p:tav>
                                      </p:tavLst>
                                    </p:anim>
                                    <p:anim calcmode="lin" valueType="num">
                                      <p:cBhvr additive="base">
                                        <p:cTn id="58" dur="500" fill="hold"/>
                                        <p:tgtEl>
                                          <p:spTgt spid="4">
                                            <p:graphicEl>
                                              <a:dgm id="{59C5B29C-E5A6-497C-B93A-01848CD38361}"/>
                                            </p:graphic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4">
                                            <p:graphicEl>
                                              <a:dgm id="{03B93EAE-E6D7-4AB6-9836-2DD5559DBCFF}"/>
                                            </p:graphicEl>
                                          </p:spTgt>
                                        </p:tgtEl>
                                        <p:attrNameLst>
                                          <p:attrName>style.visibility</p:attrName>
                                        </p:attrNameLst>
                                      </p:cBhvr>
                                      <p:to>
                                        <p:strVal val="visible"/>
                                      </p:to>
                                    </p:set>
                                    <p:anim calcmode="lin" valueType="num">
                                      <p:cBhvr additive="base">
                                        <p:cTn id="63" dur="500" fill="hold"/>
                                        <p:tgtEl>
                                          <p:spTgt spid="4">
                                            <p:graphicEl>
                                              <a:dgm id="{03B93EAE-E6D7-4AB6-9836-2DD5559DBCFF}"/>
                                            </p:graphicEl>
                                          </p:spTgt>
                                        </p:tgtEl>
                                        <p:attrNameLst>
                                          <p:attrName>ppt_x</p:attrName>
                                        </p:attrNameLst>
                                      </p:cBhvr>
                                      <p:tavLst>
                                        <p:tav tm="0">
                                          <p:val>
                                            <p:strVal val="#ppt_x"/>
                                          </p:val>
                                        </p:tav>
                                        <p:tav tm="100000">
                                          <p:val>
                                            <p:strVal val="#ppt_x"/>
                                          </p:val>
                                        </p:tav>
                                      </p:tavLst>
                                    </p:anim>
                                    <p:anim calcmode="lin" valueType="num">
                                      <p:cBhvr additive="base">
                                        <p:cTn id="64" dur="500" fill="hold"/>
                                        <p:tgtEl>
                                          <p:spTgt spid="4">
                                            <p:graphicEl>
                                              <a:dgm id="{03B93EAE-E6D7-4AB6-9836-2DD5559DBCFF}"/>
                                            </p:graphicEl>
                                          </p:spTgt>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4">
                                            <p:graphicEl>
                                              <a:dgm id="{DA7292D8-847B-4BDD-BB38-23D8584E048C}"/>
                                            </p:graphicEl>
                                          </p:spTgt>
                                        </p:tgtEl>
                                        <p:attrNameLst>
                                          <p:attrName>style.visibility</p:attrName>
                                        </p:attrNameLst>
                                      </p:cBhvr>
                                      <p:to>
                                        <p:strVal val="visible"/>
                                      </p:to>
                                    </p:set>
                                    <p:anim calcmode="lin" valueType="num">
                                      <p:cBhvr additive="base">
                                        <p:cTn id="67" dur="500" fill="hold"/>
                                        <p:tgtEl>
                                          <p:spTgt spid="4">
                                            <p:graphicEl>
                                              <a:dgm id="{DA7292D8-847B-4BDD-BB38-23D8584E048C}"/>
                                            </p:graphicEl>
                                          </p:spTgt>
                                        </p:tgtEl>
                                        <p:attrNameLst>
                                          <p:attrName>ppt_x</p:attrName>
                                        </p:attrNameLst>
                                      </p:cBhvr>
                                      <p:tavLst>
                                        <p:tav tm="0">
                                          <p:val>
                                            <p:strVal val="#ppt_x"/>
                                          </p:val>
                                        </p:tav>
                                        <p:tav tm="100000">
                                          <p:val>
                                            <p:strVal val="#ppt_x"/>
                                          </p:val>
                                        </p:tav>
                                      </p:tavLst>
                                    </p:anim>
                                    <p:anim calcmode="lin" valueType="num">
                                      <p:cBhvr additive="base">
                                        <p:cTn id="68" dur="500" fill="hold"/>
                                        <p:tgtEl>
                                          <p:spTgt spid="4">
                                            <p:graphicEl>
                                              <a:dgm id="{DA7292D8-847B-4BDD-BB38-23D8584E048C}"/>
                                            </p:graphicEl>
                                          </p:spTgt>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4">
                                            <p:graphicEl>
                                              <a:dgm id="{CA8DF66D-9F2A-4F2B-ADE2-8FD616B6EA51}"/>
                                            </p:graphicEl>
                                          </p:spTgt>
                                        </p:tgtEl>
                                        <p:attrNameLst>
                                          <p:attrName>style.visibility</p:attrName>
                                        </p:attrNameLst>
                                      </p:cBhvr>
                                      <p:to>
                                        <p:strVal val="visible"/>
                                      </p:to>
                                    </p:set>
                                    <p:anim calcmode="lin" valueType="num">
                                      <p:cBhvr additive="base">
                                        <p:cTn id="71" dur="500" fill="hold"/>
                                        <p:tgtEl>
                                          <p:spTgt spid="4">
                                            <p:graphicEl>
                                              <a:dgm id="{CA8DF66D-9F2A-4F2B-ADE2-8FD616B6EA51}"/>
                                            </p:graphicEl>
                                          </p:spTgt>
                                        </p:tgtEl>
                                        <p:attrNameLst>
                                          <p:attrName>ppt_x</p:attrName>
                                        </p:attrNameLst>
                                      </p:cBhvr>
                                      <p:tavLst>
                                        <p:tav tm="0">
                                          <p:val>
                                            <p:strVal val="#ppt_x"/>
                                          </p:val>
                                        </p:tav>
                                        <p:tav tm="100000">
                                          <p:val>
                                            <p:strVal val="#ppt_x"/>
                                          </p:val>
                                        </p:tav>
                                      </p:tavLst>
                                    </p:anim>
                                    <p:anim calcmode="lin" valueType="num">
                                      <p:cBhvr additive="base">
                                        <p:cTn id="72" dur="500" fill="hold"/>
                                        <p:tgtEl>
                                          <p:spTgt spid="4">
                                            <p:graphicEl>
                                              <a:dgm id="{CA8DF66D-9F2A-4F2B-ADE2-8FD616B6EA51}"/>
                                            </p:graphicEl>
                                          </p:spTgt>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4">
                                            <p:graphicEl>
                                              <a:dgm id="{D33D59D1-1190-49A0-9D67-9F9CD49F9BDD}"/>
                                            </p:graphicEl>
                                          </p:spTgt>
                                        </p:tgtEl>
                                        <p:attrNameLst>
                                          <p:attrName>style.visibility</p:attrName>
                                        </p:attrNameLst>
                                      </p:cBhvr>
                                      <p:to>
                                        <p:strVal val="visible"/>
                                      </p:to>
                                    </p:set>
                                    <p:anim calcmode="lin" valueType="num">
                                      <p:cBhvr additive="base">
                                        <p:cTn id="77" dur="500" fill="hold"/>
                                        <p:tgtEl>
                                          <p:spTgt spid="4">
                                            <p:graphicEl>
                                              <a:dgm id="{D33D59D1-1190-49A0-9D67-9F9CD49F9BDD}"/>
                                            </p:graphicEl>
                                          </p:spTgt>
                                        </p:tgtEl>
                                        <p:attrNameLst>
                                          <p:attrName>ppt_x</p:attrName>
                                        </p:attrNameLst>
                                      </p:cBhvr>
                                      <p:tavLst>
                                        <p:tav tm="0">
                                          <p:val>
                                            <p:strVal val="#ppt_x"/>
                                          </p:val>
                                        </p:tav>
                                        <p:tav tm="100000">
                                          <p:val>
                                            <p:strVal val="#ppt_x"/>
                                          </p:val>
                                        </p:tav>
                                      </p:tavLst>
                                    </p:anim>
                                    <p:anim calcmode="lin" valueType="num">
                                      <p:cBhvr additive="base">
                                        <p:cTn id="78" dur="500" fill="hold"/>
                                        <p:tgtEl>
                                          <p:spTgt spid="4">
                                            <p:graphicEl>
                                              <a:dgm id="{D33D59D1-1190-49A0-9D67-9F9CD49F9BDD}"/>
                                            </p:graphicEl>
                                          </p:spTgt>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4">
                                            <p:graphicEl>
                                              <a:dgm id="{6EEC035D-610F-4BBA-AF9F-20A6B410C5A8}"/>
                                            </p:graphicEl>
                                          </p:spTgt>
                                        </p:tgtEl>
                                        <p:attrNameLst>
                                          <p:attrName>style.visibility</p:attrName>
                                        </p:attrNameLst>
                                      </p:cBhvr>
                                      <p:to>
                                        <p:strVal val="visible"/>
                                      </p:to>
                                    </p:set>
                                    <p:anim calcmode="lin" valueType="num">
                                      <p:cBhvr additive="base">
                                        <p:cTn id="81" dur="500" fill="hold"/>
                                        <p:tgtEl>
                                          <p:spTgt spid="4">
                                            <p:graphicEl>
                                              <a:dgm id="{6EEC035D-610F-4BBA-AF9F-20A6B410C5A8}"/>
                                            </p:graphicEl>
                                          </p:spTgt>
                                        </p:tgtEl>
                                        <p:attrNameLst>
                                          <p:attrName>ppt_x</p:attrName>
                                        </p:attrNameLst>
                                      </p:cBhvr>
                                      <p:tavLst>
                                        <p:tav tm="0">
                                          <p:val>
                                            <p:strVal val="#ppt_x"/>
                                          </p:val>
                                        </p:tav>
                                        <p:tav tm="100000">
                                          <p:val>
                                            <p:strVal val="#ppt_x"/>
                                          </p:val>
                                        </p:tav>
                                      </p:tavLst>
                                    </p:anim>
                                    <p:anim calcmode="lin" valueType="num">
                                      <p:cBhvr additive="base">
                                        <p:cTn id="82" dur="500" fill="hold"/>
                                        <p:tgtEl>
                                          <p:spTgt spid="4">
                                            <p:graphicEl>
                                              <a:dgm id="{6EEC035D-610F-4BBA-AF9F-20A6B410C5A8}"/>
                                            </p:graphicEl>
                                          </p:spTgt>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4">
                                            <p:graphicEl>
                                              <a:dgm id="{AD60D9E3-6011-440F-8BB8-8305D3EAA9BE}"/>
                                            </p:graphicEl>
                                          </p:spTgt>
                                        </p:tgtEl>
                                        <p:attrNameLst>
                                          <p:attrName>style.visibility</p:attrName>
                                        </p:attrNameLst>
                                      </p:cBhvr>
                                      <p:to>
                                        <p:strVal val="visible"/>
                                      </p:to>
                                    </p:set>
                                    <p:anim calcmode="lin" valueType="num">
                                      <p:cBhvr additive="base">
                                        <p:cTn id="85" dur="500" fill="hold"/>
                                        <p:tgtEl>
                                          <p:spTgt spid="4">
                                            <p:graphicEl>
                                              <a:dgm id="{AD60D9E3-6011-440F-8BB8-8305D3EAA9BE}"/>
                                            </p:graphicEl>
                                          </p:spTgt>
                                        </p:tgtEl>
                                        <p:attrNameLst>
                                          <p:attrName>ppt_x</p:attrName>
                                        </p:attrNameLst>
                                      </p:cBhvr>
                                      <p:tavLst>
                                        <p:tav tm="0">
                                          <p:val>
                                            <p:strVal val="#ppt_x"/>
                                          </p:val>
                                        </p:tav>
                                        <p:tav tm="100000">
                                          <p:val>
                                            <p:strVal val="#ppt_x"/>
                                          </p:val>
                                        </p:tav>
                                      </p:tavLst>
                                    </p:anim>
                                    <p:anim calcmode="lin" valueType="num">
                                      <p:cBhvr additive="base">
                                        <p:cTn id="86" dur="500" fill="hold"/>
                                        <p:tgtEl>
                                          <p:spTgt spid="4">
                                            <p:graphicEl>
                                              <a:dgm id="{AD60D9E3-6011-440F-8BB8-8305D3EAA9BE}"/>
                                            </p:graphicEl>
                                          </p:spTgt>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4">
                                            <p:graphicEl>
                                              <a:dgm id="{0C510351-9D98-4438-BC3B-B993D5A8B353}"/>
                                            </p:graphicEl>
                                          </p:spTgt>
                                        </p:tgtEl>
                                        <p:attrNameLst>
                                          <p:attrName>style.visibility</p:attrName>
                                        </p:attrNameLst>
                                      </p:cBhvr>
                                      <p:to>
                                        <p:strVal val="visible"/>
                                      </p:to>
                                    </p:set>
                                    <p:anim calcmode="lin" valueType="num">
                                      <p:cBhvr additive="base">
                                        <p:cTn id="91" dur="500" fill="hold"/>
                                        <p:tgtEl>
                                          <p:spTgt spid="4">
                                            <p:graphicEl>
                                              <a:dgm id="{0C510351-9D98-4438-BC3B-B993D5A8B353}"/>
                                            </p:graphicEl>
                                          </p:spTgt>
                                        </p:tgtEl>
                                        <p:attrNameLst>
                                          <p:attrName>ppt_x</p:attrName>
                                        </p:attrNameLst>
                                      </p:cBhvr>
                                      <p:tavLst>
                                        <p:tav tm="0">
                                          <p:val>
                                            <p:strVal val="#ppt_x"/>
                                          </p:val>
                                        </p:tav>
                                        <p:tav tm="100000">
                                          <p:val>
                                            <p:strVal val="#ppt_x"/>
                                          </p:val>
                                        </p:tav>
                                      </p:tavLst>
                                    </p:anim>
                                    <p:anim calcmode="lin" valueType="num">
                                      <p:cBhvr additive="base">
                                        <p:cTn id="92" dur="500" fill="hold"/>
                                        <p:tgtEl>
                                          <p:spTgt spid="4">
                                            <p:graphicEl>
                                              <a:dgm id="{0C510351-9D98-4438-BC3B-B993D5A8B353}"/>
                                            </p:graphicEl>
                                          </p:spTgt>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4">
                                            <p:graphicEl>
                                              <a:dgm id="{6752BD8D-47D0-4C56-8E9D-B58219CD850E}"/>
                                            </p:graphicEl>
                                          </p:spTgt>
                                        </p:tgtEl>
                                        <p:attrNameLst>
                                          <p:attrName>style.visibility</p:attrName>
                                        </p:attrNameLst>
                                      </p:cBhvr>
                                      <p:to>
                                        <p:strVal val="visible"/>
                                      </p:to>
                                    </p:set>
                                    <p:anim calcmode="lin" valueType="num">
                                      <p:cBhvr additive="base">
                                        <p:cTn id="95" dur="500" fill="hold"/>
                                        <p:tgtEl>
                                          <p:spTgt spid="4">
                                            <p:graphicEl>
                                              <a:dgm id="{6752BD8D-47D0-4C56-8E9D-B58219CD850E}"/>
                                            </p:graphicEl>
                                          </p:spTgt>
                                        </p:tgtEl>
                                        <p:attrNameLst>
                                          <p:attrName>ppt_x</p:attrName>
                                        </p:attrNameLst>
                                      </p:cBhvr>
                                      <p:tavLst>
                                        <p:tav tm="0">
                                          <p:val>
                                            <p:strVal val="#ppt_x"/>
                                          </p:val>
                                        </p:tav>
                                        <p:tav tm="100000">
                                          <p:val>
                                            <p:strVal val="#ppt_x"/>
                                          </p:val>
                                        </p:tav>
                                      </p:tavLst>
                                    </p:anim>
                                    <p:anim calcmode="lin" valueType="num">
                                      <p:cBhvr additive="base">
                                        <p:cTn id="96" dur="500" fill="hold"/>
                                        <p:tgtEl>
                                          <p:spTgt spid="4">
                                            <p:graphicEl>
                                              <a:dgm id="{6752BD8D-47D0-4C56-8E9D-B58219CD850E}"/>
                                            </p:graphicEl>
                                          </p:spTgt>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4">
                                            <p:graphicEl>
                                              <a:dgm id="{BE995C97-D696-40CD-8FFB-1AC61F727790}"/>
                                            </p:graphicEl>
                                          </p:spTgt>
                                        </p:tgtEl>
                                        <p:attrNameLst>
                                          <p:attrName>style.visibility</p:attrName>
                                        </p:attrNameLst>
                                      </p:cBhvr>
                                      <p:to>
                                        <p:strVal val="visible"/>
                                      </p:to>
                                    </p:set>
                                    <p:anim calcmode="lin" valueType="num">
                                      <p:cBhvr additive="base">
                                        <p:cTn id="99" dur="500" fill="hold"/>
                                        <p:tgtEl>
                                          <p:spTgt spid="4">
                                            <p:graphicEl>
                                              <a:dgm id="{BE995C97-D696-40CD-8FFB-1AC61F727790}"/>
                                            </p:graphicEl>
                                          </p:spTgt>
                                        </p:tgtEl>
                                        <p:attrNameLst>
                                          <p:attrName>ppt_x</p:attrName>
                                        </p:attrNameLst>
                                      </p:cBhvr>
                                      <p:tavLst>
                                        <p:tav tm="0">
                                          <p:val>
                                            <p:strVal val="#ppt_x"/>
                                          </p:val>
                                        </p:tav>
                                        <p:tav tm="100000">
                                          <p:val>
                                            <p:strVal val="#ppt_x"/>
                                          </p:val>
                                        </p:tav>
                                      </p:tavLst>
                                    </p:anim>
                                    <p:anim calcmode="lin" valueType="num">
                                      <p:cBhvr additive="base">
                                        <p:cTn id="100" dur="500" fill="hold"/>
                                        <p:tgtEl>
                                          <p:spTgt spid="4">
                                            <p:graphicEl>
                                              <a:dgm id="{BE995C97-D696-40CD-8FFB-1AC61F727790}"/>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74FBD4-E085-4A9E-63BA-5468F1A57E8E}"/>
              </a:ext>
            </a:extLst>
          </p:cNvPr>
          <p:cNvSpPr>
            <a:spLocks noGrp="1"/>
          </p:cNvSpPr>
          <p:nvPr>
            <p:ph type="title"/>
          </p:nvPr>
        </p:nvSpPr>
        <p:spPr>
          <a:xfrm>
            <a:off x="838200" y="217345"/>
            <a:ext cx="10515600" cy="558510"/>
          </a:xfrm>
        </p:spPr>
        <p:txBody>
          <a:bodyPr>
            <a:normAutofit fontScale="90000"/>
          </a:bodyPr>
          <a:lstStyle/>
          <a:p>
            <a:pPr algn="ctr"/>
            <a:r>
              <a:rPr lang="de-DE" dirty="0">
                <a:effectLst>
                  <a:outerShdw blurRad="38100" dist="38100" dir="2700000" algn="tl">
                    <a:srgbClr val="000000">
                      <a:alpha val="43137"/>
                    </a:srgbClr>
                  </a:outerShdw>
                </a:effectLst>
              </a:rPr>
              <a:t>Homepage – Anbieterwechsel?</a:t>
            </a:r>
          </a:p>
        </p:txBody>
      </p:sp>
      <p:graphicFrame>
        <p:nvGraphicFramePr>
          <p:cNvPr id="4" name="Diagramm 3">
            <a:extLst>
              <a:ext uri="{FF2B5EF4-FFF2-40B4-BE49-F238E27FC236}">
                <a16:creationId xmlns:a16="http://schemas.microsoft.com/office/drawing/2014/main" id="{62A9FE9D-7D4E-097B-2594-64E7155D747C}"/>
              </a:ext>
            </a:extLst>
          </p:cNvPr>
          <p:cNvGraphicFramePr/>
          <p:nvPr>
            <p:extLst>
              <p:ext uri="{D42A27DB-BD31-4B8C-83A1-F6EECF244321}">
                <p14:modId xmlns:p14="http://schemas.microsoft.com/office/powerpoint/2010/main" val="130898309"/>
              </p:ext>
            </p:extLst>
          </p:nvPr>
        </p:nvGraphicFramePr>
        <p:xfrm>
          <a:off x="1345077" y="1219202"/>
          <a:ext cx="9501845" cy="37856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2164416"/>
      </p:ext>
    </p:extLst>
  </p:cSld>
  <p:clrMapOvr>
    <a:masterClrMapping/>
  </p:clrMapOvr>
  <p:transition spd="slow">
    <p:cove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86020F-3B67-96F1-BE7C-8CD95067F455}"/>
              </a:ext>
            </a:extLst>
          </p:cNvPr>
          <p:cNvSpPr>
            <a:spLocks noGrp="1"/>
          </p:cNvSpPr>
          <p:nvPr>
            <p:ph type="title"/>
          </p:nvPr>
        </p:nvSpPr>
        <p:spPr>
          <a:xfrm>
            <a:off x="838200" y="235817"/>
            <a:ext cx="10515600" cy="752474"/>
          </a:xfrm>
        </p:spPr>
        <p:txBody>
          <a:bodyPr>
            <a:normAutofit/>
          </a:bodyPr>
          <a:lstStyle/>
          <a:p>
            <a:pPr algn="ctr"/>
            <a:r>
              <a:rPr lang="de-DE" dirty="0">
                <a:effectLst>
                  <a:outerShdw blurRad="38100" dist="38100" dir="2700000" algn="tl">
                    <a:srgbClr val="000000">
                      <a:alpha val="43137"/>
                    </a:srgbClr>
                  </a:outerShdw>
                </a:effectLst>
              </a:rPr>
              <a:t>Domain-Mitnahme</a:t>
            </a:r>
          </a:p>
        </p:txBody>
      </p:sp>
      <p:sp>
        <p:nvSpPr>
          <p:cNvPr id="3" name="Textfeld 2">
            <a:extLst>
              <a:ext uri="{FF2B5EF4-FFF2-40B4-BE49-F238E27FC236}">
                <a16:creationId xmlns:a16="http://schemas.microsoft.com/office/drawing/2014/main" id="{A781FD10-40CF-FDE4-890B-0F40B2C7706E}"/>
              </a:ext>
            </a:extLst>
          </p:cNvPr>
          <p:cNvSpPr txBox="1"/>
          <p:nvPr/>
        </p:nvSpPr>
        <p:spPr>
          <a:xfrm>
            <a:off x="918094" y="1690688"/>
            <a:ext cx="9501448" cy="1477328"/>
          </a:xfrm>
          <a:prstGeom prst="rect">
            <a:avLst/>
          </a:prstGeom>
          <a:noFill/>
        </p:spPr>
        <p:txBody>
          <a:bodyPr wrap="square" rtlCol="0">
            <a:spAutoFit/>
          </a:bodyPr>
          <a:lstStyle/>
          <a:p>
            <a:r>
              <a:rPr lang="de-DE" dirty="0"/>
              <a:t>Informationen zur Anbieterwechsel und der Domain-Mitnahme</a:t>
            </a:r>
          </a:p>
          <a:p>
            <a:endParaRPr lang="de-DE" dirty="0"/>
          </a:p>
          <a:p>
            <a:r>
              <a:rPr lang="de-DE" dirty="0">
                <a:hlinkClick r:id="rId2"/>
              </a:rPr>
              <a:t>Homepage-Anbieter wechseln » Was muss ich beachten? (homepage-ratgeber.de)</a:t>
            </a:r>
            <a:endParaRPr lang="de-DE" dirty="0"/>
          </a:p>
          <a:p>
            <a:endParaRPr lang="de-DE" dirty="0"/>
          </a:p>
          <a:p>
            <a:r>
              <a:rPr lang="de-DE" dirty="0"/>
              <a:t>Hinweis: Bitte weiter runter scrollen, dort sind die Infos ;-)</a:t>
            </a:r>
          </a:p>
        </p:txBody>
      </p:sp>
    </p:spTree>
    <p:extLst>
      <p:ext uri="{BB962C8B-B14F-4D97-AF65-F5344CB8AC3E}">
        <p14:creationId xmlns:p14="http://schemas.microsoft.com/office/powerpoint/2010/main" val="131768071"/>
      </p:ext>
    </p:extLst>
  </p:cSld>
  <p:clrMapOvr>
    <a:masterClrMapping/>
  </p:clrMapOvr>
  <p:transition spd="slow">
    <p:cove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1C9E25-18B3-75AF-9380-3B29CEDBD736}"/>
              </a:ext>
            </a:extLst>
          </p:cNvPr>
          <p:cNvSpPr>
            <a:spLocks noGrp="1"/>
          </p:cNvSpPr>
          <p:nvPr>
            <p:ph type="title"/>
          </p:nvPr>
        </p:nvSpPr>
        <p:spPr>
          <a:xfrm>
            <a:off x="470250" y="270699"/>
            <a:ext cx="3955446" cy="5069397"/>
          </a:xfrm>
        </p:spPr>
        <p:txBody>
          <a:bodyPr>
            <a:normAutofit/>
          </a:bodyPr>
          <a:lstStyle/>
          <a:p>
            <a:pPr algn="r"/>
            <a:r>
              <a:rPr lang="de-DE" sz="3800" dirty="0"/>
              <a:t>Schwerpunkte in unserer Beratung waren:</a:t>
            </a:r>
          </a:p>
        </p:txBody>
      </p:sp>
      <p:graphicFrame>
        <p:nvGraphicFramePr>
          <p:cNvPr id="5" name="Inhaltsplatzhalter 2">
            <a:extLst>
              <a:ext uri="{FF2B5EF4-FFF2-40B4-BE49-F238E27FC236}">
                <a16:creationId xmlns:a16="http://schemas.microsoft.com/office/drawing/2014/main" id="{685D01E5-E2BD-6302-9031-699191242FDE}"/>
              </a:ext>
            </a:extLst>
          </p:cNvPr>
          <p:cNvGraphicFramePr>
            <a:graphicFrameLocks noGrp="1"/>
          </p:cNvGraphicFramePr>
          <p:nvPr>
            <p:ph idx="1"/>
          </p:nvPr>
        </p:nvGraphicFramePr>
        <p:xfrm>
          <a:off x="4901184" y="270699"/>
          <a:ext cx="6684263" cy="49733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ahmen 2">
            <a:extLst>
              <a:ext uri="{FF2B5EF4-FFF2-40B4-BE49-F238E27FC236}">
                <a16:creationId xmlns:a16="http://schemas.microsoft.com/office/drawing/2014/main" id="{7370F5CC-5416-D05E-3F7E-199A027C7FB0}"/>
              </a:ext>
            </a:extLst>
          </p:cNvPr>
          <p:cNvSpPr/>
          <p:nvPr/>
        </p:nvSpPr>
        <p:spPr>
          <a:xfrm>
            <a:off x="4901184" y="270699"/>
            <a:ext cx="6684262" cy="813383"/>
          </a:xfrm>
          <a:prstGeom prst="frame">
            <a:avLst>
              <a:gd name="adj1" fmla="val 2466"/>
            </a:avLst>
          </a:prstGeom>
          <a:solidFill>
            <a:srgbClr val="FFFF9B"/>
          </a:solidFill>
          <a:ln>
            <a:solidFill>
              <a:srgbClr val="FFFF9B"/>
            </a:solidFill>
          </a:ln>
          <a:effectLst>
            <a:glow rad="101600">
              <a:srgbClr val="FFFF9B">
                <a:alpha val="60000"/>
              </a:srgbClr>
            </a:glo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de-DE">
              <a:solidFill>
                <a:schemeClr val="tx1"/>
              </a:solidFill>
            </a:endParaRPr>
          </a:p>
        </p:txBody>
      </p:sp>
      <p:sp>
        <p:nvSpPr>
          <p:cNvPr id="4" name="Rahmen 3">
            <a:extLst>
              <a:ext uri="{FF2B5EF4-FFF2-40B4-BE49-F238E27FC236}">
                <a16:creationId xmlns:a16="http://schemas.microsoft.com/office/drawing/2014/main" id="{57E31664-7139-992C-D1B1-60660882D5B3}"/>
              </a:ext>
            </a:extLst>
          </p:cNvPr>
          <p:cNvSpPr/>
          <p:nvPr/>
        </p:nvSpPr>
        <p:spPr>
          <a:xfrm>
            <a:off x="4901184" y="1270262"/>
            <a:ext cx="6684262" cy="897904"/>
          </a:xfrm>
          <a:prstGeom prst="frame">
            <a:avLst>
              <a:gd name="adj1" fmla="val 2466"/>
            </a:avLst>
          </a:prstGeom>
          <a:solidFill>
            <a:srgbClr val="FFFF9B"/>
          </a:solidFill>
          <a:ln>
            <a:solidFill>
              <a:srgbClr val="FFFF9B"/>
            </a:solidFill>
          </a:ln>
          <a:effectLst>
            <a:glow rad="101600">
              <a:srgbClr val="FFFF9B">
                <a:alpha val="60000"/>
              </a:srgbClr>
            </a:glo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de-DE">
              <a:solidFill>
                <a:schemeClr val="tx1"/>
              </a:solidFill>
            </a:endParaRPr>
          </a:p>
        </p:txBody>
      </p:sp>
      <p:sp>
        <p:nvSpPr>
          <p:cNvPr id="6" name="Rahmen 5">
            <a:extLst>
              <a:ext uri="{FF2B5EF4-FFF2-40B4-BE49-F238E27FC236}">
                <a16:creationId xmlns:a16="http://schemas.microsoft.com/office/drawing/2014/main" id="{1BE398E6-311F-E563-7CCF-D9EAC78AE766}"/>
              </a:ext>
            </a:extLst>
          </p:cNvPr>
          <p:cNvSpPr/>
          <p:nvPr/>
        </p:nvSpPr>
        <p:spPr>
          <a:xfrm>
            <a:off x="4901184" y="2349631"/>
            <a:ext cx="6684262" cy="808348"/>
          </a:xfrm>
          <a:prstGeom prst="frame">
            <a:avLst>
              <a:gd name="adj1" fmla="val 2466"/>
            </a:avLst>
          </a:prstGeom>
          <a:solidFill>
            <a:srgbClr val="FFFF9B"/>
          </a:solidFill>
          <a:ln>
            <a:solidFill>
              <a:srgbClr val="FFFF9B"/>
            </a:solidFill>
          </a:ln>
          <a:effectLst>
            <a:glow rad="101600">
              <a:srgbClr val="FFFF9B">
                <a:alpha val="60000"/>
              </a:srgbClr>
            </a:glo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de-DE">
              <a:solidFill>
                <a:schemeClr val="tx1"/>
              </a:solidFill>
            </a:endParaRPr>
          </a:p>
        </p:txBody>
      </p:sp>
      <p:sp>
        <p:nvSpPr>
          <p:cNvPr id="7" name="Rahmen 6">
            <a:extLst>
              <a:ext uri="{FF2B5EF4-FFF2-40B4-BE49-F238E27FC236}">
                <a16:creationId xmlns:a16="http://schemas.microsoft.com/office/drawing/2014/main" id="{9C68812A-4D54-0DB8-F818-AF0EB7C751A0}"/>
              </a:ext>
            </a:extLst>
          </p:cNvPr>
          <p:cNvSpPr/>
          <p:nvPr/>
        </p:nvSpPr>
        <p:spPr>
          <a:xfrm>
            <a:off x="4901182" y="3339444"/>
            <a:ext cx="6684263" cy="897904"/>
          </a:xfrm>
          <a:prstGeom prst="frame">
            <a:avLst>
              <a:gd name="adj1" fmla="val 2466"/>
            </a:avLst>
          </a:prstGeom>
          <a:solidFill>
            <a:srgbClr val="FFFF9B"/>
          </a:solidFill>
          <a:ln>
            <a:solidFill>
              <a:srgbClr val="FFFF9B"/>
            </a:solidFill>
          </a:ln>
          <a:effectLst>
            <a:glow rad="101600">
              <a:srgbClr val="FFFF9B">
                <a:alpha val="60000"/>
              </a:srgbClr>
            </a:glo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de-DE">
              <a:solidFill>
                <a:schemeClr val="tx1"/>
              </a:solidFill>
            </a:endParaRPr>
          </a:p>
        </p:txBody>
      </p:sp>
      <p:sp>
        <p:nvSpPr>
          <p:cNvPr id="8" name="Rahmen 7">
            <a:extLst>
              <a:ext uri="{FF2B5EF4-FFF2-40B4-BE49-F238E27FC236}">
                <a16:creationId xmlns:a16="http://schemas.microsoft.com/office/drawing/2014/main" id="{3AF10560-D74C-880B-7823-432B7BC2DE2D}"/>
              </a:ext>
            </a:extLst>
          </p:cNvPr>
          <p:cNvSpPr/>
          <p:nvPr/>
        </p:nvSpPr>
        <p:spPr>
          <a:xfrm>
            <a:off x="4901184" y="4418813"/>
            <a:ext cx="6684262" cy="825269"/>
          </a:xfrm>
          <a:prstGeom prst="frame">
            <a:avLst>
              <a:gd name="adj1" fmla="val 2466"/>
            </a:avLst>
          </a:prstGeom>
          <a:solidFill>
            <a:srgbClr val="FFFF9B"/>
          </a:solidFill>
          <a:ln>
            <a:solidFill>
              <a:srgbClr val="FFFF9B"/>
            </a:solidFill>
          </a:ln>
          <a:effectLst>
            <a:glow rad="101600">
              <a:srgbClr val="FFFF9B">
                <a:alpha val="60000"/>
              </a:srgbClr>
            </a:glo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de-DE">
              <a:solidFill>
                <a:schemeClr val="tx1"/>
              </a:solidFill>
            </a:endParaRPr>
          </a:p>
        </p:txBody>
      </p:sp>
    </p:spTree>
    <p:extLst>
      <p:ext uri="{BB962C8B-B14F-4D97-AF65-F5344CB8AC3E}">
        <p14:creationId xmlns:p14="http://schemas.microsoft.com/office/powerpoint/2010/main" val="227058176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0" presetClass="exit" presetSubtype="0" fill="hold" grpId="1" nodeType="withEffect">
                                  <p:stCondLst>
                                    <p:cond delay="0"/>
                                  </p:stCondLst>
                                  <p:childTnLst>
                                    <p:animEffect transition="out" filter="fade">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par>
                                <p:cTn id="18" presetID="10" presetClass="exit" presetSubtype="0" fill="hold" grpId="1" nodeType="withEffect">
                                  <p:stCondLst>
                                    <p:cond delay="0"/>
                                  </p:stCondLst>
                                  <p:childTnLst>
                                    <p:animEffect transition="out" filter="fade">
                                      <p:cBhvr>
                                        <p:cTn id="19" dur="500"/>
                                        <p:tgtEl>
                                          <p:spTgt spid="4"/>
                                        </p:tgtEl>
                                      </p:cBhvr>
                                    </p:animEffect>
                                    <p:set>
                                      <p:cBhvr>
                                        <p:cTn id="20" dur="1" fill="hold">
                                          <p:stCondLst>
                                            <p:cond delay="499"/>
                                          </p:stCondLst>
                                        </p:cTn>
                                        <p:tgtEl>
                                          <p:spTgt spid="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0" presetClass="exit" presetSubtype="0" fill="hold" grpId="1" nodeType="withEffect">
                                  <p:stCondLst>
                                    <p:cond delay="0"/>
                                  </p:stCondLst>
                                  <p:childTnLst>
                                    <p:animEffect transition="out" filter="fad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childTnLst>
                                </p:cTn>
                              </p:par>
                              <p:par>
                                <p:cTn id="32" presetID="10" presetClass="exit" presetSubtype="0" fill="hold" grpId="1" nodeType="withEffect">
                                  <p:stCondLst>
                                    <p:cond delay="0"/>
                                  </p:stCondLst>
                                  <p:childTnLst>
                                    <p:animEffect transition="out" filter="fade">
                                      <p:cBhvr>
                                        <p:cTn id="33" dur="500"/>
                                        <p:tgtEl>
                                          <p:spTgt spid="7"/>
                                        </p:tgtEl>
                                      </p:cBhvr>
                                    </p:animEffect>
                                    <p:set>
                                      <p:cBhvr>
                                        <p:cTn id="34" dur="1" fill="hold">
                                          <p:stCondLst>
                                            <p:cond delay="499"/>
                                          </p:stCondLst>
                                        </p:cTn>
                                        <p:tgtEl>
                                          <p:spTgt spid="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8"/>
                                        </p:tgtEl>
                                      </p:cBhvr>
                                    </p:animEffect>
                                    <p:set>
                                      <p:cBhvr>
                                        <p:cTn id="39"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6" grpId="0" animBg="1"/>
      <p:bldP spid="6" grpId="1" animBg="1"/>
      <p:bldP spid="7" grpId="0" animBg="1"/>
      <p:bldP spid="7" grpId="1" animBg="1"/>
      <p:bldP spid="8" grpId="0" animBg="1"/>
      <p:bldP spid="8" grpId="1"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83E06B-691C-71E7-55E2-8237A3ECB3C3}"/>
              </a:ext>
            </a:extLst>
          </p:cNvPr>
          <p:cNvSpPr>
            <a:spLocks noGrp="1"/>
          </p:cNvSpPr>
          <p:nvPr>
            <p:ph type="title"/>
          </p:nvPr>
        </p:nvSpPr>
        <p:spPr>
          <a:xfrm>
            <a:off x="838200" y="217343"/>
            <a:ext cx="10515600" cy="798657"/>
          </a:xfrm>
        </p:spPr>
        <p:txBody>
          <a:bodyPr/>
          <a:lstStyle/>
          <a:p>
            <a:pPr algn="ctr"/>
            <a:r>
              <a:rPr lang="de-DE" dirty="0">
                <a:effectLst>
                  <a:outerShdw blurRad="38100" dist="38100" dir="2700000" algn="tl">
                    <a:srgbClr val="000000">
                      <a:alpha val="43137"/>
                    </a:srgbClr>
                  </a:outerShdw>
                </a:effectLst>
              </a:rPr>
              <a:t>Zeiterfassung der Mitarbeitenden</a:t>
            </a:r>
          </a:p>
        </p:txBody>
      </p:sp>
      <p:graphicFrame>
        <p:nvGraphicFramePr>
          <p:cNvPr id="5" name="Diagramm 4">
            <a:extLst>
              <a:ext uri="{FF2B5EF4-FFF2-40B4-BE49-F238E27FC236}">
                <a16:creationId xmlns:a16="http://schemas.microsoft.com/office/drawing/2014/main" id="{71BC91C9-B1A1-A519-5A1E-B66815D919F8}"/>
              </a:ext>
            </a:extLst>
          </p:cNvPr>
          <p:cNvGraphicFramePr/>
          <p:nvPr>
            <p:extLst>
              <p:ext uri="{D42A27DB-BD31-4B8C-83A1-F6EECF244321}">
                <p14:modId xmlns:p14="http://schemas.microsoft.com/office/powerpoint/2010/main" val="849744221"/>
              </p:ext>
            </p:extLst>
          </p:nvPr>
        </p:nvGraphicFramePr>
        <p:xfrm>
          <a:off x="529904" y="1362363"/>
          <a:ext cx="11132191" cy="32470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66569329"/>
      </p:ext>
    </p:extLst>
  </p:cSld>
  <p:clrMapOvr>
    <a:masterClrMapping/>
  </p:clrMapOvr>
  <p:transition spd="slow">
    <p:cove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49A522-84FC-AFA0-B2BD-127CF154480F}"/>
              </a:ext>
            </a:extLst>
          </p:cNvPr>
          <p:cNvSpPr>
            <a:spLocks noGrp="1"/>
          </p:cNvSpPr>
          <p:nvPr>
            <p:ph type="title"/>
          </p:nvPr>
        </p:nvSpPr>
        <p:spPr>
          <a:xfrm>
            <a:off x="110836" y="217343"/>
            <a:ext cx="11970328" cy="807893"/>
          </a:xfrm>
        </p:spPr>
        <p:txBody>
          <a:bodyPr>
            <a:noAutofit/>
          </a:bodyPr>
          <a:lstStyle/>
          <a:p>
            <a:pPr algn="ctr"/>
            <a:r>
              <a:rPr lang="de-DE" sz="3200" b="1" dirty="0">
                <a:effectLst>
                  <a:outerShdw blurRad="38100" dist="38100" dir="2700000" algn="tl">
                    <a:srgbClr val="000000">
                      <a:alpha val="43137"/>
                    </a:srgbClr>
                  </a:outerShdw>
                </a:effectLst>
              </a:rPr>
              <a:t>DSGVO-Kriterien bei der digitalen Zeiterfassung</a:t>
            </a:r>
            <a:endParaRPr lang="de-DE" sz="3200" dirty="0">
              <a:effectLst>
                <a:outerShdw blurRad="38100" dist="38100" dir="2700000" algn="tl">
                  <a:srgbClr val="000000">
                    <a:alpha val="43137"/>
                  </a:srgbClr>
                </a:outerShdw>
              </a:effectLst>
            </a:endParaRPr>
          </a:p>
        </p:txBody>
      </p:sp>
      <p:graphicFrame>
        <p:nvGraphicFramePr>
          <p:cNvPr id="3" name="Diagramm 2">
            <a:extLst>
              <a:ext uri="{FF2B5EF4-FFF2-40B4-BE49-F238E27FC236}">
                <a16:creationId xmlns:a16="http://schemas.microsoft.com/office/drawing/2014/main" id="{FA49F66B-6171-16E2-527D-8518D3CDED4E}"/>
              </a:ext>
            </a:extLst>
          </p:cNvPr>
          <p:cNvGraphicFramePr/>
          <p:nvPr>
            <p:extLst>
              <p:ext uri="{D42A27DB-BD31-4B8C-83A1-F6EECF244321}">
                <p14:modId xmlns:p14="http://schemas.microsoft.com/office/powerpoint/2010/main" val="85554096"/>
              </p:ext>
            </p:extLst>
          </p:nvPr>
        </p:nvGraphicFramePr>
        <p:xfrm>
          <a:off x="662032" y="1136074"/>
          <a:ext cx="10386269" cy="40471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77825683"/>
      </p:ext>
    </p:extLst>
  </p:cSld>
  <p:clrMapOvr>
    <a:masterClrMapping/>
  </p:clrMapOvr>
  <p:transition spd="slow">
    <p:cove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37C252-6C6B-66CF-FCB0-2B4DAFDFE6EF}"/>
              </a:ext>
            </a:extLst>
          </p:cNvPr>
          <p:cNvSpPr>
            <a:spLocks noGrp="1"/>
          </p:cNvSpPr>
          <p:nvPr>
            <p:ph type="title"/>
          </p:nvPr>
        </p:nvSpPr>
        <p:spPr>
          <a:xfrm>
            <a:off x="838200" y="117476"/>
            <a:ext cx="10515600" cy="692150"/>
          </a:xfrm>
        </p:spPr>
        <p:txBody>
          <a:bodyPr>
            <a:normAutofit/>
          </a:bodyPr>
          <a:lstStyle/>
          <a:p>
            <a:pPr algn="ctr"/>
            <a:r>
              <a:rPr lang="de-DE" sz="32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DSGVO-konforme Lösungen (Zeitsoftware):</a:t>
            </a:r>
            <a:endParaRPr lang="de-DE" dirty="0"/>
          </a:p>
        </p:txBody>
      </p:sp>
      <p:sp>
        <p:nvSpPr>
          <p:cNvPr id="4" name="Textfeld 3">
            <a:extLst>
              <a:ext uri="{FF2B5EF4-FFF2-40B4-BE49-F238E27FC236}">
                <a16:creationId xmlns:a16="http://schemas.microsoft.com/office/drawing/2014/main" id="{2E62076C-41B6-6A44-89B7-37B0520AC37E}"/>
              </a:ext>
            </a:extLst>
          </p:cNvPr>
          <p:cNvSpPr txBox="1"/>
          <p:nvPr/>
        </p:nvSpPr>
        <p:spPr>
          <a:xfrm>
            <a:off x="241012" y="705386"/>
            <a:ext cx="11342254" cy="4493538"/>
          </a:xfrm>
          <a:prstGeom prst="rect">
            <a:avLst/>
          </a:prstGeom>
          <a:noFill/>
        </p:spPr>
        <p:txBody>
          <a:bodyPr wrap="square">
            <a:spAutoFit/>
          </a:bodyPr>
          <a:lstStyle/>
          <a:p>
            <a:r>
              <a:rPr lang="de-DE" sz="1100" b="1" dirty="0"/>
              <a:t>             Kimai</a:t>
            </a:r>
            <a:endParaRPr lang="de-DE" sz="1100" dirty="0"/>
          </a:p>
          <a:p>
            <a:pPr marL="628650" lvl="1" indent="-171450">
              <a:buFontTx/>
              <a:buChar char="-"/>
            </a:pPr>
            <a:r>
              <a:rPr lang="de-DE" sz="1100" b="1" dirty="0"/>
              <a:t>Beschreibung</a:t>
            </a:r>
            <a:r>
              <a:rPr lang="de-DE" sz="1100" dirty="0"/>
              <a:t>: Kimai ist eine Open-Source-Zeiterfassungssoftware, die kostenlos verfügbar ist. Da es auf deinem eigenen Server installiert werden kann, hast du volle Kontrolle über die Daten.</a:t>
            </a:r>
          </a:p>
          <a:p>
            <a:pPr marL="628650" lvl="1" indent="-171450">
              <a:buFontTx/>
              <a:buChar char="-"/>
            </a:pPr>
            <a:r>
              <a:rPr lang="de-DE" sz="1100" b="1" dirty="0"/>
              <a:t>Funktionen</a:t>
            </a:r>
            <a:r>
              <a:rPr lang="de-DE" sz="1100" dirty="0"/>
              <a:t>: Webbasierte Zeiterfassung, flexible Berichte, Multi-Benutzer-Unterstützung.</a:t>
            </a:r>
          </a:p>
          <a:p>
            <a:pPr marL="628650" lvl="1" indent="-171450">
              <a:buFontTx/>
              <a:buChar char="-"/>
            </a:pPr>
            <a:r>
              <a:rPr lang="de-DE" sz="1100" b="1" dirty="0"/>
              <a:t>DSGVO-Konformität</a:t>
            </a:r>
            <a:r>
              <a:rPr lang="de-DE" sz="1100" dirty="0"/>
              <a:t>: Durch die lokale Speicherung auf einem eigenen Server können Datenschutzvorgaben intern sichergestellt werden. Die Nutzung von SSL-Verschlüsselung und regelmäßige Sicherheitsupdates sind dabei wichtig.</a:t>
            </a:r>
          </a:p>
          <a:p>
            <a:pPr marL="628650" lvl="1" indent="-171450">
              <a:buFontTx/>
              <a:buChar char="-"/>
            </a:pPr>
            <a:r>
              <a:rPr lang="de-DE" sz="1100" dirty="0"/>
              <a:t>Link: </a:t>
            </a:r>
            <a:r>
              <a:rPr lang="de-DE" sz="1100" dirty="0">
                <a:hlinkClick r:id="rId2" tooltip="https://www.kimai.org/de/"/>
              </a:rPr>
              <a:t>https://www.kimai.org/de/</a:t>
            </a:r>
            <a:endParaRPr lang="de-DE" sz="1100" dirty="0"/>
          </a:p>
          <a:p>
            <a:pPr marL="628650" lvl="1" indent="-171450">
              <a:buFontTx/>
              <a:buChar char="-"/>
            </a:pPr>
            <a:r>
              <a:rPr lang="de-DE" sz="1100" dirty="0"/>
              <a:t>Kosten: </a:t>
            </a:r>
            <a:r>
              <a:rPr lang="de-DE" sz="1100" b="1" dirty="0"/>
              <a:t>0.99 € / Pro Benutzer &amp; Monat für </a:t>
            </a:r>
            <a:r>
              <a:rPr lang="de-DE" sz="1100" b="1" dirty="0" err="1"/>
              <a:t>NPO‘s</a:t>
            </a:r>
            <a:r>
              <a:rPr lang="de-DE" sz="1100" b="1" dirty="0"/>
              <a:t>  (</a:t>
            </a:r>
            <a:r>
              <a:rPr lang="de-DE" sz="1100" dirty="0">
                <a:hlinkClick r:id="rId3" tooltip="https://www.kimai.org/de/zeiterfassung-non-profit.html"/>
              </a:rPr>
              <a:t>https://www.kimai.org/de/zeiterfassung-non-profit.html</a:t>
            </a:r>
            <a:r>
              <a:rPr lang="de-DE" sz="1100" dirty="0"/>
              <a:t>), 2 Tarife: 2,99 € oder 3,99€ monatlich pro Nutzer (je nach Funktion) </a:t>
            </a:r>
          </a:p>
          <a:p>
            <a:pPr lvl="1"/>
            <a:endParaRPr lang="de-DE" sz="1100" dirty="0"/>
          </a:p>
          <a:p>
            <a:pPr lvl="1"/>
            <a:r>
              <a:rPr lang="de-DE" sz="1100" b="1" dirty="0" err="1"/>
              <a:t>Clockin</a:t>
            </a:r>
            <a:endParaRPr lang="de-DE" sz="1100" b="1" dirty="0"/>
          </a:p>
          <a:p>
            <a:pPr marL="628650" lvl="1" indent="-171450">
              <a:buFontTx/>
              <a:buChar char="-"/>
            </a:pPr>
            <a:r>
              <a:rPr lang="de-DE" sz="1100" dirty="0" err="1"/>
              <a:t>Beschreibug</a:t>
            </a:r>
            <a:r>
              <a:rPr lang="de-DE" sz="1100" dirty="0"/>
              <a:t>: </a:t>
            </a:r>
            <a:r>
              <a:rPr lang="de-DE" sz="1100" dirty="0" err="1"/>
              <a:t>Clockin</a:t>
            </a:r>
            <a:r>
              <a:rPr lang="de-DE" sz="1100" dirty="0"/>
              <a:t> ist eine cloudbasierte Zeiterfassungssoftware. Die Nutzung ist über App, PC oder Tablet möglich</a:t>
            </a:r>
          </a:p>
          <a:p>
            <a:pPr marL="628650" lvl="1" indent="-171450">
              <a:buFontTx/>
              <a:buChar char="-"/>
            </a:pPr>
            <a:r>
              <a:rPr lang="de-DE" sz="1100" dirty="0"/>
              <a:t>DSGVO-Konformität: Server stehen in Münster und sich TÜV-zertifiziert. Dadurch können alle Datenschutzvorgaben intern sichergestellt werden</a:t>
            </a:r>
          </a:p>
          <a:p>
            <a:pPr marL="628650" lvl="1" indent="-171450">
              <a:buFontTx/>
              <a:buChar char="-"/>
            </a:pPr>
            <a:r>
              <a:rPr lang="de-DE" sz="1100" dirty="0"/>
              <a:t>Link: </a:t>
            </a:r>
            <a:r>
              <a:rPr lang="de-DE" sz="1100" dirty="0">
                <a:hlinkClick r:id="rId4"/>
              </a:rPr>
              <a:t>https://www.clockin.de</a:t>
            </a:r>
            <a:r>
              <a:rPr lang="de-DE" sz="1100" dirty="0"/>
              <a:t>, Erklärung: </a:t>
            </a:r>
            <a:r>
              <a:rPr lang="de-DE" sz="1100" dirty="0">
                <a:hlinkClick r:id="rId5" tooltip="https://www.youtube.com/watch?v=2jivubinmzu"/>
              </a:rPr>
              <a:t>https://www.youtube.com/watch?v=2jivUBINmzU</a:t>
            </a:r>
            <a:endParaRPr lang="de-DE" sz="1100" dirty="0"/>
          </a:p>
          <a:p>
            <a:pPr marL="628650" lvl="1" indent="-171450">
              <a:buFontTx/>
              <a:buChar char="-"/>
            </a:pPr>
            <a:r>
              <a:rPr lang="de-DE" sz="1100" dirty="0"/>
              <a:t>Kosten: für gemeinnützige Organisationen 1 Jahr kostenlos, danach 50% Rabatt, </a:t>
            </a:r>
            <a:r>
              <a:rPr lang="de-DE" sz="1100" dirty="0">
                <a:hlinkClick r:id="rId6" tooltip="https://www.clockin.de/blog/clockin-unterstuetzt-gesellschaftliches-engagement"/>
              </a:rPr>
              <a:t>https://www.clockin.de/blog/clockin-unterstuetzt-gesellschaftliches-engagement</a:t>
            </a:r>
            <a:r>
              <a:rPr lang="de-DE" sz="1100" dirty="0"/>
              <a:t>, ansonsten: 3,19€ pro Mitarbeiter</a:t>
            </a:r>
          </a:p>
          <a:p>
            <a:pPr marL="628650" lvl="1" indent="-171450">
              <a:buFontTx/>
              <a:buChar char="-"/>
            </a:pPr>
            <a:endParaRPr lang="de-DE" sz="1100" dirty="0"/>
          </a:p>
          <a:p>
            <a:pPr lvl="1"/>
            <a:r>
              <a:rPr lang="de-DE" sz="1100" b="1" dirty="0" err="1"/>
              <a:t>Askdante</a:t>
            </a:r>
            <a:endParaRPr lang="de-DE" sz="1100" b="1" dirty="0"/>
          </a:p>
          <a:p>
            <a:pPr marL="628650" lvl="1" indent="-171450">
              <a:buFontTx/>
              <a:buChar char="-"/>
            </a:pPr>
            <a:r>
              <a:rPr lang="de-DE" sz="1100" dirty="0"/>
              <a:t>Beschreibung: Schichtplan, Dienstplan, Urlaubsverwaltung, Krankmeldung, Überstunden, Pausenzeiten</a:t>
            </a:r>
          </a:p>
          <a:p>
            <a:pPr marL="628650" lvl="1" indent="-171450">
              <a:buFontTx/>
              <a:buChar char="-"/>
            </a:pPr>
            <a:r>
              <a:rPr lang="de-DE" sz="1100" dirty="0"/>
              <a:t>DSGVO-Konformität: Server in Deutschland und somit datenschutzkonform</a:t>
            </a:r>
            <a:endParaRPr lang="de-DE" sz="1100" dirty="0">
              <a:hlinkClick r:id="" action="ppaction://noaction"/>
            </a:endParaRPr>
          </a:p>
          <a:p>
            <a:pPr marL="628650" lvl="1" indent="-171450">
              <a:buFontTx/>
              <a:buChar char="-"/>
            </a:pPr>
            <a:r>
              <a:rPr lang="de-DE" sz="1100" dirty="0">
                <a:hlinkClick r:id="" action="ppaction://noaction"/>
              </a:rPr>
              <a:t>Link: https://www.askdante.com/</a:t>
            </a:r>
            <a:r>
              <a:rPr lang="de-DE" sz="1100" dirty="0"/>
              <a:t> </a:t>
            </a:r>
          </a:p>
          <a:p>
            <a:pPr marL="628650" lvl="1" indent="-171450">
              <a:buFontTx/>
              <a:buChar char="-"/>
            </a:pPr>
            <a:r>
              <a:rPr lang="de-DE" sz="1100" dirty="0"/>
              <a:t>Kosten: bis 15 Mitarbeiter kostenlos, Terminals optional zum Kauf möglich</a:t>
            </a:r>
          </a:p>
          <a:p>
            <a:endParaRPr lang="de-DE" sz="1100" dirty="0"/>
          </a:p>
          <a:p>
            <a:pPr lvl="1"/>
            <a:endParaRPr lang="de-DE" sz="1100" dirty="0"/>
          </a:p>
          <a:p>
            <a:pPr lvl="1"/>
            <a:r>
              <a:rPr lang="de-DE" sz="1100" b="1" dirty="0"/>
              <a:t>Stechuhr in Teams über die Kalenderfunktion</a:t>
            </a:r>
          </a:p>
          <a:p>
            <a:pPr lvl="1"/>
            <a:r>
              <a:rPr lang="de-DE" sz="1100" dirty="0">
                <a:hlinkClick r:id="rId7"/>
              </a:rPr>
              <a:t>Zeiterfassung in Microsoft Teams (mit dieser versteckten Funktion) (youtube.com)</a:t>
            </a:r>
            <a:endParaRPr lang="de-DE" sz="1100" dirty="0"/>
          </a:p>
          <a:p>
            <a:pPr lvl="1"/>
            <a:endParaRPr lang="de-DE" sz="1100" dirty="0"/>
          </a:p>
        </p:txBody>
      </p:sp>
    </p:spTree>
    <p:extLst>
      <p:ext uri="{BB962C8B-B14F-4D97-AF65-F5344CB8AC3E}">
        <p14:creationId xmlns:p14="http://schemas.microsoft.com/office/powerpoint/2010/main" val="1000560244"/>
      </p:ext>
    </p:extLst>
  </p:cSld>
  <p:clrMapOvr>
    <a:masterClrMapping/>
  </p:clrMapOvr>
  <p:transition spd="slow">
    <p:cove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43A994-5BE1-3BD3-ED9F-27C88E7AB7AE}"/>
              </a:ext>
            </a:extLst>
          </p:cNvPr>
          <p:cNvSpPr>
            <a:spLocks noGrp="1"/>
          </p:cNvSpPr>
          <p:nvPr>
            <p:ph type="title"/>
          </p:nvPr>
        </p:nvSpPr>
        <p:spPr>
          <a:xfrm>
            <a:off x="838200" y="198871"/>
            <a:ext cx="10515600" cy="544079"/>
          </a:xfrm>
        </p:spPr>
        <p:txBody>
          <a:bodyPr>
            <a:normAutofit fontScale="90000"/>
          </a:bodyPr>
          <a:lstStyle/>
          <a:p>
            <a:pPr algn="ctr"/>
            <a:r>
              <a:rPr lang="de-DE" sz="36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Excel zur Zeiterfassung nutzen</a:t>
            </a:r>
          </a:p>
        </p:txBody>
      </p:sp>
      <p:sp>
        <p:nvSpPr>
          <p:cNvPr id="4" name="Textfeld 3">
            <a:extLst>
              <a:ext uri="{FF2B5EF4-FFF2-40B4-BE49-F238E27FC236}">
                <a16:creationId xmlns:a16="http://schemas.microsoft.com/office/drawing/2014/main" id="{8F7D7671-BB7D-46C8-4525-E78CF86D1CB5}"/>
              </a:ext>
            </a:extLst>
          </p:cNvPr>
          <p:cNvSpPr txBox="1"/>
          <p:nvPr/>
        </p:nvSpPr>
        <p:spPr>
          <a:xfrm>
            <a:off x="379268" y="842536"/>
            <a:ext cx="11212946" cy="4093428"/>
          </a:xfrm>
          <a:prstGeom prst="rect">
            <a:avLst/>
          </a:prstGeom>
          <a:noFill/>
        </p:spPr>
        <p:txBody>
          <a:bodyPr wrap="square">
            <a:spAutoFit/>
          </a:bodyPr>
          <a:lstStyle/>
          <a:p>
            <a:pPr>
              <a:buFont typeface="Arial" panose="020B0604020202020204" pitchFamily="34" charset="0"/>
              <a:buChar char="•"/>
            </a:pPr>
            <a:r>
              <a:rPr lang="de-DE" sz="1300" b="1" dirty="0"/>
              <a:t> Kostengünstig</a:t>
            </a:r>
            <a:r>
              <a:rPr lang="de-DE" sz="1300" dirty="0"/>
              <a:t>: Excel ist in den meisten Organisationen ohnehin verfügbar und verursacht keine zusätzlichen Kosten.</a:t>
            </a:r>
          </a:p>
          <a:p>
            <a:pPr>
              <a:buFont typeface="Arial" panose="020B0604020202020204" pitchFamily="34" charset="0"/>
              <a:buChar char="•"/>
            </a:pPr>
            <a:r>
              <a:rPr lang="de-DE" sz="1300" b="1" dirty="0"/>
              <a:t> Flexibilität</a:t>
            </a:r>
            <a:r>
              <a:rPr lang="de-DE" sz="1300" dirty="0"/>
              <a:t>: Tabellen lassen sich individuell anpassen, um spezifische Anforderungen abzubilden.</a:t>
            </a:r>
          </a:p>
          <a:p>
            <a:pPr>
              <a:buFont typeface="Arial" panose="020B0604020202020204" pitchFamily="34" charset="0"/>
              <a:buChar char="•"/>
            </a:pPr>
            <a:r>
              <a:rPr lang="de-DE" sz="1300" b="1" dirty="0"/>
              <a:t> Einfache Handhabung</a:t>
            </a:r>
            <a:r>
              <a:rPr lang="de-DE" sz="1300" dirty="0"/>
              <a:t>: Viele Mitarbeitende sind bereits mit Excel vertraut, sodass keine umfangreiche Einarbeitung notwendig ist.</a:t>
            </a:r>
          </a:p>
          <a:p>
            <a:pPr>
              <a:buFont typeface="Arial" panose="020B0604020202020204" pitchFamily="34" charset="0"/>
              <a:buChar char="•"/>
            </a:pPr>
            <a:endParaRPr lang="de-DE" sz="1300" dirty="0"/>
          </a:p>
          <a:p>
            <a:r>
              <a:rPr lang="de-DE" sz="1300" b="1" dirty="0"/>
              <a:t>DSGVO-relevante Aspekte:</a:t>
            </a:r>
          </a:p>
          <a:p>
            <a:pPr>
              <a:buFont typeface="+mj-lt"/>
              <a:buAutoNum type="arabicPeriod"/>
            </a:pPr>
            <a:r>
              <a:rPr lang="de-DE" sz="1300" b="1" dirty="0"/>
              <a:t>Datensicherheit</a:t>
            </a:r>
            <a:r>
              <a:rPr lang="de-DE" sz="1300" dirty="0"/>
              <a:t>: Es ist wichtig, die Dateien passwortgeschützt zu speichern, um sicherzustellen, dass nur berechtigte Personen Zugriff auf die sensiblen Daten haben.</a:t>
            </a:r>
          </a:p>
          <a:p>
            <a:pPr>
              <a:buFont typeface="+mj-lt"/>
              <a:buAutoNum type="arabicPeriod"/>
            </a:pPr>
            <a:r>
              <a:rPr lang="de-DE" sz="1300" b="1" dirty="0"/>
              <a:t>Zugriffsrechte</a:t>
            </a:r>
            <a:r>
              <a:rPr lang="de-DE" sz="1300" dirty="0"/>
              <a:t>: Achte darauf, dass nur befugte Personen die Zeiterfassungsdaten sehen und bearbeiten können. Du kannst Excel-Dateien mit Berechtigungen versehen, um den Zugriff einzuschränken.</a:t>
            </a:r>
          </a:p>
          <a:p>
            <a:pPr>
              <a:buFont typeface="+mj-lt"/>
              <a:buAutoNum type="arabicPeriod"/>
            </a:pPr>
            <a:r>
              <a:rPr lang="de-DE" sz="1300" b="1" dirty="0"/>
              <a:t>Speicherung und Löschung</a:t>
            </a:r>
            <a:r>
              <a:rPr lang="de-DE" sz="1300" dirty="0"/>
              <a:t>: Daten in Excel sollten nur so lange aufbewahrt werden, wie dies gesetzlich vorgeschrieben ist. Regelmäßige Prüfungen und das Löschen nicht mehr benötigter Daten sind notwendig.</a:t>
            </a:r>
          </a:p>
          <a:p>
            <a:pPr>
              <a:buFont typeface="+mj-lt"/>
              <a:buAutoNum type="arabicPeriod"/>
            </a:pPr>
            <a:r>
              <a:rPr lang="de-DE" sz="1300" b="1" dirty="0"/>
              <a:t>Transparenz</a:t>
            </a:r>
            <a:r>
              <a:rPr lang="de-DE" sz="1300" dirty="0"/>
              <a:t>: Mitarbeitende müssen darüber informiert werden, welche Daten erfasst werden und wie diese genutzt werden. Dies sollte schriftlich erfolgen, um die Einhaltung der DSGVO nachweisen zu können.</a:t>
            </a:r>
          </a:p>
          <a:p>
            <a:pPr>
              <a:buFont typeface="+mj-lt"/>
              <a:buAutoNum type="arabicPeriod"/>
            </a:pPr>
            <a:r>
              <a:rPr lang="de-DE" sz="1300" b="1" dirty="0"/>
              <a:t>Fehleranfälligkeit</a:t>
            </a:r>
            <a:r>
              <a:rPr lang="de-DE" sz="1300" dirty="0"/>
              <a:t>: Bei manueller Eingabe in Excel besteht ein höheres Risiko für Eingabefehler oder unbefugte Änderungen. Es sollte also ein System zur Vermeidung von Fehlern implementiert werden (z. B. durch automatisierte Formeln oder Validierungen).</a:t>
            </a:r>
          </a:p>
          <a:p>
            <a:endParaRPr lang="de-DE" sz="1300" b="1" dirty="0"/>
          </a:p>
          <a:p>
            <a:r>
              <a:rPr lang="de-DE" sz="1300" b="1" dirty="0"/>
              <a:t>Fazit:</a:t>
            </a:r>
          </a:p>
          <a:p>
            <a:r>
              <a:rPr lang="de-DE" sz="1300" dirty="0"/>
              <a:t>Excel kann für die Arbeitszeiterfassung verwendet werden, solange die Datenschutzbestimmungen eingehalten werden. Es ist jedoch weniger sicher und effizient als spezialisierte, DSGVO-konforme Zeiterfassungstools. Wenn du Excel nutzt, solltest du sicherstellen, dass die Datei durch geeignete Maßnahmen geschützt wird und regelmäßig überwacht wird, um Datenschutzrisiken zu minimieren.</a:t>
            </a:r>
          </a:p>
        </p:txBody>
      </p:sp>
    </p:spTree>
    <p:extLst>
      <p:ext uri="{BB962C8B-B14F-4D97-AF65-F5344CB8AC3E}">
        <p14:creationId xmlns:p14="http://schemas.microsoft.com/office/powerpoint/2010/main" val="1337087590"/>
      </p:ext>
    </p:extLst>
  </p:cSld>
  <p:clrMapOvr>
    <a:masterClrMapping/>
  </p:clrMapOvr>
  <p:transition spd="slow">
    <p:cove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1580EB-3F39-616B-A770-9551152EA08A}"/>
              </a:ext>
            </a:extLst>
          </p:cNvPr>
          <p:cNvSpPr>
            <a:spLocks noGrp="1"/>
          </p:cNvSpPr>
          <p:nvPr>
            <p:ph type="title"/>
          </p:nvPr>
        </p:nvSpPr>
        <p:spPr>
          <a:xfrm>
            <a:off x="838200" y="145300"/>
            <a:ext cx="10515600" cy="750628"/>
          </a:xfrm>
        </p:spPr>
        <p:txBody>
          <a:bodyPr/>
          <a:lstStyle/>
          <a:p>
            <a:pPr algn="ctr"/>
            <a:r>
              <a:rPr lang="de-DE" dirty="0">
                <a:effectLst>
                  <a:outerShdw blurRad="38100" dist="38100" dir="2700000" algn="tl">
                    <a:srgbClr val="000000">
                      <a:alpha val="43137"/>
                    </a:srgbClr>
                  </a:outerShdw>
                </a:effectLst>
              </a:rPr>
              <a:t>Nächste Schritte</a:t>
            </a:r>
          </a:p>
        </p:txBody>
      </p:sp>
      <p:graphicFrame>
        <p:nvGraphicFramePr>
          <p:cNvPr id="4" name="Tabelle 3">
            <a:extLst>
              <a:ext uri="{FF2B5EF4-FFF2-40B4-BE49-F238E27FC236}">
                <a16:creationId xmlns:a16="http://schemas.microsoft.com/office/drawing/2014/main" id="{FAF8661B-8745-058A-62A9-6F9B2E30A3F6}"/>
              </a:ext>
            </a:extLst>
          </p:cNvPr>
          <p:cNvGraphicFramePr>
            <a:graphicFrameLocks noGrp="1"/>
          </p:cNvGraphicFramePr>
          <p:nvPr>
            <p:extLst>
              <p:ext uri="{D42A27DB-BD31-4B8C-83A1-F6EECF244321}">
                <p14:modId xmlns:p14="http://schemas.microsoft.com/office/powerpoint/2010/main" val="3622706183"/>
              </p:ext>
            </p:extLst>
          </p:nvPr>
        </p:nvGraphicFramePr>
        <p:xfrm>
          <a:off x="307195" y="1062182"/>
          <a:ext cx="11577610" cy="3721726"/>
        </p:xfrm>
        <a:graphic>
          <a:graphicData uri="http://schemas.openxmlformats.org/drawingml/2006/table">
            <a:tbl>
              <a:tblPr firstRow="1" bandRow="1">
                <a:tableStyleId>{5C22544A-7EE6-4342-B048-85BDC9FD1C3A}</a:tableStyleId>
              </a:tblPr>
              <a:tblGrid>
                <a:gridCol w="360880">
                  <a:extLst>
                    <a:ext uri="{9D8B030D-6E8A-4147-A177-3AD203B41FA5}">
                      <a16:colId xmlns:a16="http://schemas.microsoft.com/office/drawing/2014/main" val="3912924259"/>
                    </a:ext>
                  </a:extLst>
                </a:gridCol>
                <a:gridCol w="2542570">
                  <a:extLst>
                    <a:ext uri="{9D8B030D-6E8A-4147-A177-3AD203B41FA5}">
                      <a16:colId xmlns:a16="http://schemas.microsoft.com/office/drawing/2014/main" val="511421485"/>
                    </a:ext>
                  </a:extLst>
                </a:gridCol>
                <a:gridCol w="4459916">
                  <a:extLst>
                    <a:ext uri="{9D8B030D-6E8A-4147-A177-3AD203B41FA5}">
                      <a16:colId xmlns:a16="http://schemas.microsoft.com/office/drawing/2014/main" val="3290707000"/>
                    </a:ext>
                  </a:extLst>
                </a:gridCol>
                <a:gridCol w="1710266">
                  <a:extLst>
                    <a:ext uri="{9D8B030D-6E8A-4147-A177-3AD203B41FA5}">
                      <a16:colId xmlns:a16="http://schemas.microsoft.com/office/drawing/2014/main" val="2979542347"/>
                    </a:ext>
                  </a:extLst>
                </a:gridCol>
                <a:gridCol w="2503978">
                  <a:extLst>
                    <a:ext uri="{9D8B030D-6E8A-4147-A177-3AD203B41FA5}">
                      <a16:colId xmlns:a16="http://schemas.microsoft.com/office/drawing/2014/main" val="1826933903"/>
                    </a:ext>
                  </a:extLst>
                </a:gridCol>
              </a:tblGrid>
              <a:tr h="399702">
                <a:tc>
                  <a:txBody>
                    <a:bodyPr/>
                    <a:lstStyle/>
                    <a:p>
                      <a:endParaRPr lang="de-DE" dirty="0">
                        <a:highlight>
                          <a:srgbClr val="479A2A"/>
                        </a:highlight>
                      </a:endParaRPr>
                    </a:p>
                  </a:txBody>
                  <a:tcPr>
                    <a:solidFill>
                      <a:srgbClr val="005F40"/>
                    </a:solidFill>
                  </a:tcPr>
                </a:tc>
                <a:tc>
                  <a:txBody>
                    <a:bodyPr/>
                    <a:lstStyle/>
                    <a:p>
                      <a:r>
                        <a:rPr lang="de-DE" dirty="0"/>
                        <a:t>Thema</a:t>
                      </a:r>
                    </a:p>
                  </a:txBody>
                  <a:tcPr>
                    <a:solidFill>
                      <a:srgbClr val="005F40"/>
                    </a:solidFill>
                  </a:tcPr>
                </a:tc>
                <a:tc>
                  <a:txBody>
                    <a:bodyPr/>
                    <a:lstStyle/>
                    <a:p>
                      <a:r>
                        <a:rPr lang="de-DE" dirty="0"/>
                        <a:t>Inhalte</a:t>
                      </a:r>
                    </a:p>
                  </a:txBody>
                  <a:tcPr>
                    <a:solidFill>
                      <a:srgbClr val="005F40"/>
                    </a:solidFill>
                  </a:tcPr>
                </a:tc>
                <a:tc>
                  <a:txBody>
                    <a:bodyPr/>
                    <a:lstStyle/>
                    <a:p>
                      <a:r>
                        <a:rPr lang="de-DE" dirty="0"/>
                        <a:t>Wer?</a:t>
                      </a:r>
                    </a:p>
                  </a:txBody>
                  <a:tcPr>
                    <a:solidFill>
                      <a:srgbClr val="005F40"/>
                    </a:solidFill>
                  </a:tcPr>
                </a:tc>
                <a:tc>
                  <a:txBody>
                    <a:bodyPr/>
                    <a:lstStyle/>
                    <a:p>
                      <a:r>
                        <a:rPr lang="de-DE" dirty="0"/>
                        <a:t>Bis wann?</a:t>
                      </a:r>
                    </a:p>
                  </a:txBody>
                  <a:tcPr>
                    <a:solidFill>
                      <a:srgbClr val="005F40"/>
                    </a:solidFill>
                  </a:tcPr>
                </a:tc>
                <a:extLst>
                  <a:ext uri="{0D108BD9-81ED-4DB2-BD59-A6C34878D82A}">
                    <a16:rowId xmlns:a16="http://schemas.microsoft.com/office/drawing/2014/main" val="1278189671"/>
                  </a:ext>
                </a:extLst>
              </a:tr>
              <a:tr h="1432264">
                <a:tc>
                  <a:txBody>
                    <a:bodyPr/>
                    <a:lstStyle/>
                    <a:p>
                      <a:pPr marL="0" algn="l" defTabSz="914400" rtl="0" eaLnBrk="1" latinLnBrk="0" hangingPunct="1"/>
                      <a:r>
                        <a:rPr lang="de-DE" sz="1600" kern="1200" dirty="0">
                          <a:solidFill>
                            <a:schemeClr val="dk1"/>
                          </a:solidFill>
                          <a:latin typeface="+mn-lt"/>
                          <a:ea typeface="+mn-ea"/>
                          <a:cs typeface="+mn-cs"/>
                        </a:rPr>
                        <a:t>1.</a:t>
                      </a:r>
                    </a:p>
                  </a:txBody>
                  <a:tcPr>
                    <a:solidFill>
                      <a:schemeClr val="accent6">
                        <a:lumMod val="20000"/>
                        <a:lumOff val="80000"/>
                      </a:schemeClr>
                    </a:solidFill>
                  </a:tcPr>
                </a:tc>
                <a:tc>
                  <a:txBody>
                    <a:bodyPr/>
                    <a:lstStyle/>
                    <a:p>
                      <a:pPr marL="0" algn="l" defTabSz="914400" rtl="0" eaLnBrk="1" latinLnBrk="0" hangingPunct="1"/>
                      <a:r>
                        <a:rPr lang="de-DE" sz="1600" kern="1200" dirty="0">
                          <a:solidFill>
                            <a:schemeClr val="dk1"/>
                          </a:solidFill>
                          <a:latin typeface="+mn-lt"/>
                          <a:ea typeface="+mn-ea"/>
                          <a:cs typeface="+mn-cs"/>
                        </a:rPr>
                        <a:t>Auswahl einer Software für die digitale Mitgliederverwaltung und Buchhaltung</a:t>
                      </a:r>
                    </a:p>
                  </a:txBody>
                  <a:tcPr>
                    <a:solidFill>
                      <a:schemeClr val="accent6">
                        <a:lumMod val="20000"/>
                        <a:lumOff val="80000"/>
                      </a:schemeClr>
                    </a:solidFill>
                  </a:tcPr>
                </a:tc>
                <a:tc>
                  <a:txBody>
                    <a:bodyPr/>
                    <a:lstStyle/>
                    <a:p>
                      <a:pPr marL="0" indent="-171450" algn="l" defTabSz="914400" rtl="0" eaLnBrk="1" latinLnBrk="0" hangingPunct="1">
                        <a:buFontTx/>
                        <a:buChar char="-"/>
                      </a:pPr>
                      <a:r>
                        <a:rPr lang="de-DE" sz="1600" kern="1200" dirty="0">
                          <a:solidFill>
                            <a:schemeClr val="dk1"/>
                          </a:solidFill>
                          <a:latin typeface="+mn-lt"/>
                          <a:ea typeface="+mn-ea"/>
                          <a:cs typeface="+mn-cs"/>
                        </a:rPr>
                        <a:t>Teilnehmerlisten</a:t>
                      </a:r>
                    </a:p>
                    <a:p>
                      <a:pPr marL="0" indent="-171450" algn="l" defTabSz="914400" rtl="0" eaLnBrk="1" latinLnBrk="0" hangingPunct="1">
                        <a:buFontTx/>
                        <a:buChar char="-"/>
                      </a:pPr>
                      <a:r>
                        <a:rPr lang="de-DE" sz="1600" kern="1200" dirty="0">
                          <a:solidFill>
                            <a:schemeClr val="dk1"/>
                          </a:solidFill>
                          <a:latin typeface="+mn-lt"/>
                          <a:ea typeface="+mn-ea"/>
                          <a:cs typeface="+mn-cs"/>
                        </a:rPr>
                        <a:t>Buchhaltung</a:t>
                      </a:r>
                    </a:p>
                    <a:p>
                      <a:pPr marL="0" indent="-171450" algn="l" defTabSz="914400" rtl="0" eaLnBrk="1" latinLnBrk="0" hangingPunct="1">
                        <a:buFontTx/>
                        <a:buChar char="-"/>
                      </a:pPr>
                      <a:r>
                        <a:rPr lang="de-DE" sz="1600" kern="1200" dirty="0">
                          <a:solidFill>
                            <a:schemeClr val="dk1"/>
                          </a:solidFill>
                          <a:latin typeface="+mn-lt"/>
                          <a:ea typeface="+mn-ea"/>
                          <a:cs typeface="+mn-cs"/>
                        </a:rPr>
                        <a:t>E-Mail</a:t>
                      </a:r>
                    </a:p>
                    <a:p>
                      <a:pPr marL="0" indent="-171450" algn="l" defTabSz="914400" rtl="0" eaLnBrk="1" latinLnBrk="0" hangingPunct="1">
                        <a:buFontTx/>
                        <a:buChar char="-"/>
                      </a:pPr>
                      <a:r>
                        <a:rPr lang="de-DE" sz="1600" kern="1200" dirty="0">
                          <a:solidFill>
                            <a:schemeClr val="dk1"/>
                          </a:solidFill>
                          <a:latin typeface="+mn-lt"/>
                          <a:ea typeface="+mn-ea"/>
                          <a:cs typeface="+mn-cs"/>
                        </a:rPr>
                        <a:t>Veranstaltungsanmeldung</a:t>
                      </a:r>
                    </a:p>
                    <a:p>
                      <a:pPr marL="0" indent="-171450" algn="l" defTabSz="914400" rtl="0" eaLnBrk="1" latinLnBrk="0" hangingPunct="1">
                        <a:buFontTx/>
                        <a:buChar char="-"/>
                      </a:pPr>
                      <a:r>
                        <a:rPr lang="de-DE" sz="1600" kern="1200" dirty="0">
                          <a:solidFill>
                            <a:schemeClr val="dk1"/>
                          </a:solidFill>
                          <a:latin typeface="+mn-lt"/>
                          <a:ea typeface="+mn-ea"/>
                          <a:cs typeface="+mn-cs"/>
                        </a:rPr>
                        <a:t>Digitaler Mitgliedsantrag</a:t>
                      </a:r>
                    </a:p>
                  </a:txBody>
                  <a:tcPr>
                    <a:solidFill>
                      <a:schemeClr val="accent6">
                        <a:lumMod val="20000"/>
                        <a:lumOff val="80000"/>
                      </a:schemeClr>
                    </a:solidFill>
                  </a:tcPr>
                </a:tc>
                <a:tc>
                  <a:txBody>
                    <a:bodyPr/>
                    <a:lstStyle/>
                    <a:p>
                      <a:r>
                        <a:rPr lang="de-DE" sz="1600" dirty="0"/>
                        <a:t>Vorstand</a:t>
                      </a:r>
                    </a:p>
                  </a:txBody>
                  <a:tcPr>
                    <a:solidFill>
                      <a:schemeClr val="accent6">
                        <a:lumMod val="20000"/>
                        <a:lumOff val="80000"/>
                      </a:schemeClr>
                    </a:solidFill>
                  </a:tcPr>
                </a:tc>
                <a:tc>
                  <a:txBody>
                    <a:bodyPr/>
                    <a:lstStyle/>
                    <a:p>
                      <a:r>
                        <a:rPr lang="de-DE" sz="1600" dirty="0"/>
                        <a:t>Ende 2024</a:t>
                      </a:r>
                    </a:p>
                  </a:txBody>
                  <a:tcPr>
                    <a:solidFill>
                      <a:schemeClr val="accent6">
                        <a:lumMod val="20000"/>
                        <a:lumOff val="80000"/>
                      </a:schemeClr>
                    </a:solidFill>
                  </a:tcPr>
                </a:tc>
                <a:extLst>
                  <a:ext uri="{0D108BD9-81ED-4DB2-BD59-A6C34878D82A}">
                    <a16:rowId xmlns:a16="http://schemas.microsoft.com/office/drawing/2014/main" val="1954736908"/>
                  </a:ext>
                </a:extLst>
              </a:tr>
              <a:tr h="1058739">
                <a:tc>
                  <a:txBody>
                    <a:bodyPr/>
                    <a:lstStyle/>
                    <a:p>
                      <a:pPr marL="0" algn="l" defTabSz="914400" rtl="0" eaLnBrk="1" latinLnBrk="0" hangingPunct="1"/>
                      <a:r>
                        <a:rPr lang="de-DE" sz="1600" kern="1200" dirty="0">
                          <a:solidFill>
                            <a:schemeClr val="dk1"/>
                          </a:solidFill>
                          <a:latin typeface="+mn-lt"/>
                          <a:ea typeface="+mn-ea"/>
                          <a:cs typeface="+mn-cs"/>
                        </a:rPr>
                        <a:t>2.</a:t>
                      </a:r>
                    </a:p>
                  </a:txBody>
                  <a:tcPr>
                    <a:solidFill>
                      <a:schemeClr val="accent6">
                        <a:lumMod val="20000"/>
                        <a:lumOff val="80000"/>
                      </a:schemeClr>
                    </a:solidFill>
                  </a:tcPr>
                </a:tc>
                <a:tc>
                  <a:txBody>
                    <a:bodyPr/>
                    <a:lstStyle/>
                    <a:p>
                      <a:pPr marL="0" algn="l" defTabSz="914400" rtl="0" eaLnBrk="1" latinLnBrk="0" hangingPunct="1"/>
                      <a:r>
                        <a:rPr lang="de-DE" sz="1600" kern="1200" dirty="0">
                          <a:solidFill>
                            <a:schemeClr val="dk1"/>
                          </a:solidFill>
                          <a:latin typeface="+mn-lt"/>
                          <a:ea typeface="+mn-ea"/>
                          <a:cs typeface="+mn-cs"/>
                        </a:rPr>
                        <a:t>Grundsatzentscheidung: Soll es einen neuen Homepage-Anbieter geben? </a:t>
                      </a:r>
                    </a:p>
                  </a:txBody>
                  <a:tcPr>
                    <a:solidFill>
                      <a:schemeClr val="accent6">
                        <a:lumMod val="20000"/>
                        <a:lumOff val="80000"/>
                      </a:schemeClr>
                    </a:solidFill>
                  </a:tcPr>
                </a:tc>
                <a:tc>
                  <a:txBody>
                    <a:bodyPr/>
                    <a:lstStyle/>
                    <a:p>
                      <a:pPr marL="0" indent="-285750" algn="l" defTabSz="914400" rtl="0" eaLnBrk="1" latinLnBrk="0" hangingPunct="1">
                        <a:buFontTx/>
                        <a:buChar char="-"/>
                      </a:pPr>
                      <a:r>
                        <a:rPr lang="de-DE" sz="1600" kern="1200" dirty="0">
                          <a:solidFill>
                            <a:schemeClr val="dk1"/>
                          </a:solidFill>
                          <a:latin typeface="+mn-lt"/>
                          <a:ea typeface="+mn-ea"/>
                          <a:cs typeface="+mn-cs"/>
                        </a:rPr>
                        <a:t>Vorschläge: Clubdesk oder wix.com</a:t>
                      </a:r>
                    </a:p>
                  </a:txBody>
                  <a:tcPr>
                    <a:solidFill>
                      <a:schemeClr val="accent6">
                        <a:lumMod val="20000"/>
                        <a:lumOff val="80000"/>
                      </a:schemeClr>
                    </a:solidFill>
                  </a:tcPr>
                </a:tc>
                <a:tc>
                  <a:txBody>
                    <a:bodyPr/>
                    <a:lstStyle/>
                    <a:p>
                      <a:r>
                        <a:rPr lang="de-DE" sz="1600" dirty="0"/>
                        <a:t>Vorstand</a:t>
                      </a:r>
                    </a:p>
                  </a:txBody>
                  <a:tcPr>
                    <a:solidFill>
                      <a:schemeClr val="accent6">
                        <a:lumMod val="20000"/>
                        <a:lumOff val="80000"/>
                      </a:schemeClr>
                    </a:solidFill>
                  </a:tcPr>
                </a:tc>
                <a:tc>
                  <a:txBody>
                    <a:bodyPr/>
                    <a:lstStyle/>
                    <a:p>
                      <a:r>
                        <a:rPr lang="de-DE" sz="1600" dirty="0"/>
                        <a:t>Ende 2024</a:t>
                      </a:r>
                    </a:p>
                  </a:txBody>
                  <a:tcPr>
                    <a:solidFill>
                      <a:schemeClr val="accent6">
                        <a:lumMod val="20000"/>
                        <a:lumOff val="80000"/>
                      </a:schemeClr>
                    </a:solidFill>
                  </a:tcPr>
                </a:tc>
                <a:extLst>
                  <a:ext uri="{0D108BD9-81ED-4DB2-BD59-A6C34878D82A}">
                    <a16:rowId xmlns:a16="http://schemas.microsoft.com/office/drawing/2014/main" val="1803879492"/>
                  </a:ext>
                </a:extLst>
              </a:tr>
              <a:tr h="574744">
                <a:tc>
                  <a:txBody>
                    <a:bodyPr/>
                    <a:lstStyle/>
                    <a:p>
                      <a:pPr marL="0" algn="l" defTabSz="914400" rtl="0" eaLnBrk="1" latinLnBrk="0" hangingPunct="1"/>
                      <a:r>
                        <a:rPr lang="de-DE" sz="1600" kern="1200" dirty="0">
                          <a:solidFill>
                            <a:schemeClr val="dk1"/>
                          </a:solidFill>
                          <a:latin typeface="+mn-lt"/>
                          <a:ea typeface="+mn-ea"/>
                          <a:cs typeface="+mn-cs"/>
                        </a:rPr>
                        <a:t>3</a:t>
                      </a:r>
                    </a:p>
                  </a:txBody>
                  <a:tcPr>
                    <a:solidFill>
                      <a:schemeClr val="accent6">
                        <a:lumMod val="20000"/>
                        <a:lumOff val="80000"/>
                      </a:schemeClr>
                    </a:solidFill>
                  </a:tcPr>
                </a:tc>
                <a:tc>
                  <a:txBody>
                    <a:bodyPr/>
                    <a:lstStyle/>
                    <a:p>
                      <a:pPr marL="0" algn="l" defTabSz="914400" rtl="0" eaLnBrk="1" latinLnBrk="0" hangingPunct="1"/>
                      <a:r>
                        <a:rPr lang="de-DE" sz="1600" kern="1200" dirty="0">
                          <a:solidFill>
                            <a:schemeClr val="dk1"/>
                          </a:solidFill>
                          <a:latin typeface="+mn-lt"/>
                          <a:ea typeface="+mn-ea"/>
                          <a:cs typeface="+mn-cs"/>
                        </a:rPr>
                        <a:t>Zeiterfassung der Mitarbeitenden</a:t>
                      </a:r>
                    </a:p>
                  </a:txBody>
                  <a:tcPr>
                    <a:solidFill>
                      <a:schemeClr val="accent6">
                        <a:lumMod val="20000"/>
                        <a:lumOff val="80000"/>
                      </a:schemeClr>
                    </a:solidFill>
                  </a:tcPr>
                </a:tc>
                <a:tc>
                  <a:txBody>
                    <a:bodyPr/>
                    <a:lstStyle/>
                    <a:p>
                      <a:pPr marL="0" indent="-171450" algn="l" defTabSz="914400" rtl="0" eaLnBrk="1" latinLnBrk="0" hangingPunct="1">
                        <a:buFontTx/>
                        <a:buChar char="-"/>
                      </a:pPr>
                      <a:r>
                        <a:rPr lang="de-DE" sz="1600" kern="1200" dirty="0">
                          <a:solidFill>
                            <a:schemeClr val="dk1"/>
                          </a:solidFill>
                          <a:latin typeface="+mn-lt"/>
                          <a:ea typeface="+mn-ea"/>
                          <a:cs typeface="+mn-cs"/>
                        </a:rPr>
                        <a:t>Auswahl einer passenden Software</a:t>
                      </a:r>
                    </a:p>
                  </a:txBody>
                  <a:tcPr>
                    <a:solidFill>
                      <a:schemeClr val="accent6">
                        <a:lumMod val="20000"/>
                        <a:lumOff val="80000"/>
                      </a:schemeClr>
                    </a:solidFill>
                  </a:tcPr>
                </a:tc>
                <a:tc>
                  <a:txBody>
                    <a:bodyPr/>
                    <a:lstStyle/>
                    <a:p>
                      <a:r>
                        <a:rPr lang="de-DE" sz="1600" dirty="0"/>
                        <a:t>Vorstand</a:t>
                      </a:r>
                    </a:p>
                  </a:txBody>
                  <a:tcPr>
                    <a:solidFill>
                      <a:schemeClr val="accent6">
                        <a:lumMod val="20000"/>
                        <a:lumOff val="80000"/>
                      </a:schemeClr>
                    </a:solidFill>
                  </a:tcPr>
                </a:tc>
                <a:tc>
                  <a:txBody>
                    <a:bodyPr/>
                    <a:lstStyle/>
                    <a:p>
                      <a:r>
                        <a:rPr lang="de-DE" sz="1600" dirty="0"/>
                        <a:t>2025</a:t>
                      </a:r>
                    </a:p>
                    <a:p>
                      <a:endParaRPr lang="de-DE" sz="1600" dirty="0"/>
                    </a:p>
                    <a:p>
                      <a:endParaRPr lang="de-DE" sz="1600" dirty="0"/>
                    </a:p>
                  </a:txBody>
                  <a:tcPr>
                    <a:solidFill>
                      <a:schemeClr val="accent6">
                        <a:lumMod val="20000"/>
                        <a:lumOff val="80000"/>
                      </a:schemeClr>
                    </a:solidFill>
                  </a:tcPr>
                </a:tc>
                <a:extLst>
                  <a:ext uri="{0D108BD9-81ED-4DB2-BD59-A6C34878D82A}">
                    <a16:rowId xmlns:a16="http://schemas.microsoft.com/office/drawing/2014/main" val="1671481764"/>
                  </a:ext>
                </a:extLst>
              </a:tr>
            </a:tbl>
          </a:graphicData>
        </a:graphic>
      </p:graphicFrame>
      <p:graphicFrame>
        <p:nvGraphicFramePr>
          <p:cNvPr id="3" name="Tabelle 2">
            <a:extLst>
              <a:ext uri="{FF2B5EF4-FFF2-40B4-BE49-F238E27FC236}">
                <a16:creationId xmlns:a16="http://schemas.microsoft.com/office/drawing/2014/main" id="{CE2D3EF1-04C0-BF2A-D5EB-FC669706AB88}"/>
              </a:ext>
            </a:extLst>
          </p:cNvPr>
          <p:cNvGraphicFramePr>
            <a:graphicFrameLocks noGrp="1"/>
          </p:cNvGraphicFramePr>
          <p:nvPr>
            <p:extLst>
              <p:ext uri="{D42A27DB-BD31-4B8C-83A1-F6EECF244321}">
                <p14:modId xmlns:p14="http://schemas.microsoft.com/office/powerpoint/2010/main" val="1008876638"/>
              </p:ext>
            </p:extLst>
          </p:nvPr>
        </p:nvGraphicFramePr>
        <p:xfrm>
          <a:off x="310126" y="4767216"/>
          <a:ext cx="11574679" cy="806268"/>
        </p:xfrm>
        <a:graphic>
          <a:graphicData uri="http://schemas.openxmlformats.org/drawingml/2006/table">
            <a:tbl>
              <a:tblPr firstRow="1" bandRow="1">
                <a:tableStyleId>{5C22544A-7EE6-4342-B048-85BDC9FD1C3A}</a:tableStyleId>
              </a:tblPr>
              <a:tblGrid>
                <a:gridCol w="360789">
                  <a:extLst>
                    <a:ext uri="{9D8B030D-6E8A-4147-A177-3AD203B41FA5}">
                      <a16:colId xmlns:a16="http://schemas.microsoft.com/office/drawing/2014/main" val="886123226"/>
                    </a:ext>
                  </a:extLst>
                </a:gridCol>
                <a:gridCol w="2541926">
                  <a:extLst>
                    <a:ext uri="{9D8B030D-6E8A-4147-A177-3AD203B41FA5}">
                      <a16:colId xmlns:a16="http://schemas.microsoft.com/office/drawing/2014/main" val="2928131719"/>
                    </a:ext>
                  </a:extLst>
                </a:gridCol>
                <a:gridCol w="4458787">
                  <a:extLst>
                    <a:ext uri="{9D8B030D-6E8A-4147-A177-3AD203B41FA5}">
                      <a16:colId xmlns:a16="http://schemas.microsoft.com/office/drawing/2014/main" val="820804538"/>
                    </a:ext>
                  </a:extLst>
                </a:gridCol>
                <a:gridCol w="1709833">
                  <a:extLst>
                    <a:ext uri="{9D8B030D-6E8A-4147-A177-3AD203B41FA5}">
                      <a16:colId xmlns:a16="http://schemas.microsoft.com/office/drawing/2014/main" val="2959144822"/>
                    </a:ext>
                  </a:extLst>
                </a:gridCol>
                <a:gridCol w="2503344">
                  <a:extLst>
                    <a:ext uri="{9D8B030D-6E8A-4147-A177-3AD203B41FA5}">
                      <a16:colId xmlns:a16="http://schemas.microsoft.com/office/drawing/2014/main" val="1135929525"/>
                    </a:ext>
                  </a:extLst>
                </a:gridCol>
              </a:tblGrid>
              <a:tr h="806268">
                <a:tc>
                  <a:txBody>
                    <a:bodyPr/>
                    <a:lstStyle/>
                    <a:p>
                      <a:pPr marL="0" algn="l" defTabSz="914400" rtl="0" eaLnBrk="1" latinLnBrk="0" hangingPunct="1"/>
                      <a:r>
                        <a:rPr lang="de-DE" sz="1600" b="0" kern="1200" dirty="0">
                          <a:solidFill>
                            <a:schemeClr val="tx1"/>
                          </a:solidFill>
                          <a:latin typeface="+mn-lt"/>
                          <a:ea typeface="+mn-ea"/>
                          <a:cs typeface="+mn-cs"/>
                        </a:rPr>
                        <a:t>4</a:t>
                      </a:r>
                    </a:p>
                  </a:txBody>
                  <a:tcPr>
                    <a:solidFill>
                      <a:schemeClr val="accent6">
                        <a:lumMod val="20000"/>
                        <a:lumOff val="80000"/>
                      </a:schemeClr>
                    </a:solidFill>
                  </a:tcPr>
                </a:tc>
                <a:tc>
                  <a:txBody>
                    <a:bodyPr/>
                    <a:lstStyle/>
                    <a:p>
                      <a:pPr marL="0" algn="l" defTabSz="914400" rtl="0" eaLnBrk="1" latinLnBrk="0" hangingPunct="1"/>
                      <a:r>
                        <a:rPr lang="de-DE" sz="1600" b="0" kern="1200" dirty="0">
                          <a:solidFill>
                            <a:schemeClr val="tx1"/>
                          </a:solidFill>
                          <a:latin typeface="+mn-lt"/>
                          <a:ea typeface="+mn-ea"/>
                          <a:cs typeface="+mn-cs"/>
                        </a:rPr>
                        <a:t>Homepage</a:t>
                      </a:r>
                    </a:p>
                  </a:txBody>
                  <a:tcPr>
                    <a:solidFill>
                      <a:schemeClr val="accent6">
                        <a:lumMod val="20000"/>
                        <a:lumOff val="80000"/>
                      </a:schemeClr>
                    </a:solidFill>
                  </a:tcPr>
                </a:tc>
                <a:tc>
                  <a:txBody>
                    <a:bodyPr/>
                    <a:lstStyle/>
                    <a:p>
                      <a:pPr marL="0" indent="-171450" algn="l" defTabSz="914400" rtl="0" eaLnBrk="1" latinLnBrk="0" hangingPunct="1">
                        <a:buFontTx/>
                        <a:buChar char="-"/>
                      </a:pPr>
                      <a:r>
                        <a:rPr lang="de-DE" sz="1600" b="0" kern="1200" dirty="0">
                          <a:solidFill>
                            <a:schemeClr val="tx1"/>
                          </a:solidFill>
                          <a:latin typeface="+mn-lt"/>
                          <a:ea typeface="+mn-ea"/>
                          <a:cs typeface="+mn-cs"/>
                        </a:rPr>
                        <a:t>Anbieterwechsel?</a:t>
                      </a:r>
                    </a:p>
                  </a:txBody>
                  <a:tcPr>
                    <a:solidFill>
                      <a:schemeClr val="accent6">
                        <a:lumMod val="20000"/>
                        <a:lumOff val="80000"/>
                      </a:schemeClr>
                    </a:solidFill>
                  </a:tcPr>
                </a:tc>
                <a:tc>
                  <a:txBody>
                    <a:bodyPr/>
                    <a:lstStyle/>
                    <a:p>
                      <a:r>
                        <a:rPr lang="de-DE" sz="1600" b="0" dirty="0">
                          <a:solidFill>
                            <a:schemeClr val="tx1"/>
                          </a:solidFill>
                        </a:rPr>
                        <a:t>Vorstand</a:t>
                      </a:r>
                    </a:p>
                  </a:txBody>
                  <a:tcPr>
                    <a:solidFill>
                      <a:schemeClr val="accent6">
                        <a:lumMod val="20000"/>
                        <a:lumOff val="80000"/>
                      </a:schemeClr>
                    </a:solidFill>
                  </a:tcPr>
                </a:tc>
                <a:tc>
                  <a:txBody>
                    <a:bodyPr/>
                    <a:lstStyle/>
                    <a:p>
                      <a:r>
                        <a:rPr lang="de-DE" sz="1600" b="0" dirty="0">
                          <a:solidFill>
                            <a:schemeClr val="tx1"/>
                          </a:solidFill>
                        </a:rPr>
                        <a:t>2025</a:t>
                      </a:r>
                    </a:p>
                  </a:txBody>
                  <a:tcPr>
                    <a:solidFill>
                      <a:schemeClr val="accent6">
                        <a:lumMod val="20000"/>
                        <a:lumOff val="80000"/>
                      </a:schemeClr>
                    </a:solidFill>
                  </a:tcPr>
                </a:tc>
                <a:extLst>
                  <a:ext uri="{0D108BD9-81ED-4DB2-BD59-A6C34878D82A}">
                    <a16:rowId xmlns:a16="http://schemas.microsoft.com/office/drawing/2014/main" val="85483037"/>
                  </a:ext>
                </a:extLst>
              </a:tr>
            </a:tbl>
          </a:graphicData>
        </a:graphic>
      </p:graphicFrame>
    </p:spTree>
    <p:extLst>
      <p:ext uri="{BB962C8B-B14F-4D97-AF65-F5344CB8AC3E}">
        <p14:creationId xmlns:p14="http://schemas.microsoft.com/office/powerpoint/2010/main" val="3652879204"/>
      </p:ext>
    </p:extLst>
  </p:cSld>
  <p:clrMapOvr>
    <a:masterClrMapping/>
  </p:clrMapOvr>
  <p:transition spd="slow">
    <p:cover/>
  </p:transition>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7C76B72-B817-24CC-113D-DBBDFF7D864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21BDEEF-77D9-B3BD-8338-3CB16307D94A}"/>
              </a:ext>
            </a:extLst>
          </p:cNvPr>
          <p:cNvSpPr>
            <a:spLocks noGrp="1"/>
          </p:cNvSpPr>
          <p:nvPr>
            <p:ph type="title"/>
          </p:nvPr>
        </p:nvSpPr>
        <p:spPr>
          <a:xfrm>
            <a:off x="876693" y="741391"/>
            <a:ext cx="5219307" cy="1616203"/>
          </a:xfrm>
        </p:spPr>
        <p:txBody>
          <a:bodyPr anchor="b">
            <a:normAutofit/>
          </a:bodyPr>
          <a:lstStyle/>
          <a:p>
            <a:r>
              <a:rPr lang="de-DE" sz="3200"/>
              <a:t>Erfolgreiche Etablierung</a:t>
            </a:r>
          </a:p>
        </p:txBody>
      </p:sp>
      <p:sp>
        <p:nvSpPr>
          <p:cNvPr id="3" name="Inhaltsplatzhalter 2">
            <a:extLst>
              <a:ext uri="{FF2B5EF4-FFF2-40B4-BE49-F238E27FC236}">
                <a16:creationId xmlns:a16="http://schemas.microsoft.com/office/drawing/2014/main" id="{D87C77A1-0364-0C41-1F9F-5A853D1810F8}"/>
              </a:ext>
            </a:extLst>
          </p:cNvPr>
          <p:cNvSpPr>
            <a:spLocks noGrp="1"/>
          </p:cNvSpPr>
          <p:nvPr>
            <p:ph idx="1"/>
          </p:nvPr>
        </p:nvSpPr>
        <p:spPr>
          <a:xfrm>
            <a:off x="876692" y="2533476"/>
            <a:ext cx="5219307" cy="390699"/>
          </a:xfrm>
        </p:spPr>
        <p:txBody>
          <a:bodyPr anchor="t">
            <a:normAutofit/>
          </a:bodyPr>
          <a:lstStyle/>
          <a:p>
            <a:pPr>
              <a:buFont typeface="Wingdings" panose="05000000000000000000" pitchFamily="2" charset="2"/>
              <a:buChar char="Ø"/>
            </a:pPr>
            <a:r>
              <a:rPr lang="de-DE" sz="2000" dirty="0"/>
              <a:t>Rückfrage nach 3 Monaten durch digital.fit</a:t>
            </a:r>
          </a:p>
        </p:txBody>
      </p:sp>
      <p:pic>
        <p:nvPicPr>
          <p:cNvPr id="5" name="Inhaltsplatzhalter 4" descr="Ein Bild, das Text, Screenshot, Diagramm, Schrift enthält.&#10;&#10;KI-generierte Inhalte können fehlerhaft sein.">
            <a:extLst>
              <a:ext uri="{FF2B5EF4-FFF2-40B4-BE49-F238E27FC236}">
                <a16:creationId xmlns:a16="http://schemas.microsoft.com/office/drawing/2014/main" id="{AB96D823-70AD-44EC-41B4-5FDF0C37D4AE}"/>
              </a:ext>
            </a:extLst>
          </p:cNvPr>
          <p:cNvPicPr>
            <a:picLocks noChangeAspect="1"/>
          </p:cNvPicPr>
          <p:nvPr/>
        </p:nvPicPr>
        <p:blipFill>
          <a:blip r:embed="rId2">
            <a:extLst>
              <a:ext uri="{28A0092B-C50C-407E-A947-70E740481C1C}">
                <a14:useLocalDpi xmlns:a14="http://schemas.microsoft.com/office/drawing/2010/main" val="0"/>
              </a:ext>
            </a:extLst>
          </a:blip>
          <a:srcRect l="62686" t="65102" r="11286" b="10017"/>
          <a:stretch>
            <a:fillRect/>
          </a:stretch>
        </p:blipFill>
        <p:spPr>
          <a:xfrm>
            <a:off x="7457640" y="1134062"/>
            <a:ext cx="3700480" cy="3537410"/>
          </a:xfrm>
          <a:prstGeom prst="rect">
            <a:avLst/>
          </a:prstGeom>
        </p:spPr>
      </p:pic>
      <p:grpSp>
        <p:nvGrpSpPr>
          <p:cNvPr id="10" name="Group 9">
            <a:extLst>
              <a:ext uri="{FF2B5EF4-FFF2-40B4-BE49-F238E27FC236}">
                <a16:creationId xmlns:a16="http://schemas.microsoft.com/office/drawing/2014/main" id="{C54A2A4D-19EF-3552-F383-6AD9587C8A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2068638" y="0"/>
            <a:ext cx="123362" cy="6858000"/>
            <a:chOff x="12068638" y="0"/>
            <a:chExt cx="123362" cy="6858000"/>
          </a:xfrm>
        </p:grpSpPr>
        <p:sp>
          <p:nvSpPr>
            <p:cNvPr id="11" name="Rectangle 10">
              <a:extLst>
                <a:ext uri="{FF2B5EF4-FFF2-40B4-BE49-F238E27FC236}">
                  <a16:creationId xmlns:a16="http://schemas.microsoft.com/office/drawing/2014/main" id="{A9208F0F-2734-3945-8FD0-EEB19CF41A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2CFF5D9-43B9-9D58-6F3F-25041716D9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90598241"/>
      </p:ext>
    </p:extLst>
  </p:cSld>
  <p:clrMapOvr>
    <a:masterClrMapping/>
  </p:clrMapOvr>
  <p:transition spd="slow">
    <p:cove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8E1F1A-399C-5DC1-AE14-99152DA75CC6}"/>
              </a:ext>
            </a:extLst>
          </p:cNvPr>
          <p:cNvSpPr>
            <a:spLocks noGrp="1"/>
          </p:cNvSpPr>
          <p:nvPr>
            <p:ph type="title"/>
          </p:nvPr>
        </p:nvSpPr>
        <p:spPr>
          <a:xfrm>
            <a:off x="838200" y="86824"/>
            <a:ext cx="10515600" cy="1325563"/>
          </a:xfrm>
        </p:spPr>
        <p:txBody>
          <a:bodyPr/>
          <a:lstStyle/>
          <a:p>
            <a:r>
              <a:rPr lang="de-DE" sz="4000" dirty="0">
                <a:effectLst>
                  <a:outerShdw blurRad="38100" dist="38100" dir="2700000" algn="tl">
                    <a:srgbClr val="000000">
                      <a:alpha val="43137"/>
                    </a:srgbClr>
                  </a:outerShdw>
                </a:effectLst>
              </a:rPr>
              <a:t>Rückmeldung</a:t>
            </a:r>
          </a:p>
        </p:txBody>
      </p:sp>
      <p:sp>
        <p:nvSpPr>
          <p:cNvPr id="3" name="Inhaltsplatzhalter 2">
            <a:extLst>
              <a:ext uri="{FF2B5EF4-FFF2-40B4-BE49-F238E27FC236}">
                <a16:creationId xmlns:a16="http://schemas.microsoft.com/office/drawing/2014/main" id="{73DFB2CC-A975-F49B-40CE-7EEECC4D9BFC}"/>
              </a:ext>
            </a:extLst>
          </p:cNvPr>
          <p:cNvSpPr>
            <a:spLocks noGrp="1"/>
          </p:cNvSpPr>
          <p:nvPr>
            <p:ph idx="1"/>
          </p:nvPr>
        </p:nvSpPr>
        <p:spPr>
          <a:xfrm>
            <a:off x="838200" y="1078279"/>
            <a:ext cx="10515600" cy="3470994"/>
          </a:xfrm>
        </p:spPr>
        <p:txBody>
          <a:bodyPr>
            <a:normAutofit fontScale="25000" lnSpcReduction="20000"/>
          </a:bodyPr>
          <a:lstStyle/>
          <a:p>
            <a:pPr marL="0" indent="0">
              <a:buNone/>
            </a:pPr>
            <a:r>
              <a:rPr lang="de-DE" sz="6000" dirty="0"/>
              <a:t>Hallo Verena,</a:t>
            </a:r>
          </a:p>
          <a:p>
            <a:pPr marL="0" indent="0">
              <a:buNone/>
            </a:pPr>
            <a:r>
              <a:rPr lang="de-DE" sz="6000" dirty="0"/>
              <a:t> jetzt da ich deine E-Mail lese, fällt mir wieder ein, dass ich dich eigentlich auf dem Laufenden halten wollte (…)</a:t>
            </a:r>
          </a:p>
          <a:p>
            <a:pPr marL="0" indent="0">
              <a:buNone/>
            </a:pPr>
            <a:r>
              <a:rPr lang="de-DE" sz="6000" dirty="0"/>
              <a:t>Es ist aber einiges passiert seit unserem letzten Gespräch.</a:t>
            </a:r>
          </a:p>
          <a:p>
            <a:pPr marL="0" indent="0">
              <a:buNone/>
            </a:pPr>
            <a:r>
              <a:rPr lang="de-DE" sz="6000" dirty="0"/>
              <a:t>Wir haben deine Liste sehr detailliert durchgearbeitet und haben uns dann dazu entschlossen, die Software Clubdesk zu testen. Diese hatten wir für einen 30-tägigen Testzeitraum und haben während dieser Zeit sehr viel mit den verschiedenen Funktionen „gespielt“. Wir waren von der Software so begeistert, dass wir sie nun angeschafft haben. Dies ist für uns insbesondere interessant, da wir damit alle Funktionen inkl. Website für eine geringere monatliche Gebühr erhalten als wir bisher nur für die Website bezahlen. </a:t>
            </a:r>
          </a:p>
          <a:p>
            <a:pPr marL="0" indent="0">
              <a:buNone/>
            </a:pPr>
            <a:r>
              <a:rPr lang="de-DE" sz="6000" dirty="0"/>
              <a:t>Einen Haken hat das ganze allerdings. Mit unserem derzeitigem Website-Anbieter wird immer jeweils für ein Jahr der Vertrag geschlossen und dies lief – wie hätte es auch anders sein sollen – Ende Oktober aus, wurde also wieder für ein Jahr verlängert. </a:t>
            </a:r>
          </a:p>
          <a:p>
            <a:pPr marL="0" indent="0">
              <a:buNone/>
            </a:pPr>
            <a:r>
              <a:rPr lang="de-DE" sz="6000" dirty="0"/>
              <a:t>Wir haben uns dennoch dazu entschlossen, Clubdesk jetzt schon zu nehmen, da die Vorteile bzgl. Mitgliedern und Kommunikation einfach überzeugend waren. </a:t>
            </a:r>
          </a:p>
          <a:p>
            <a:pPr marL="0" indent="0">
              <a:buNone/>
            </a:pPr>
            <a:r>
              <a:rPr lang="de-DE" sz="6000" dirty="0"/>
              <a:t> </a:t>
            </a:r>
          </a:p>
          <a:p>
            <a:pPr marL="0" indent="0">
              <a:buNone/>
            </a:pPr>
            <a:r>
              <a:rPr lang="de-DE" sz="6000" dirty="0"/>
              <a:t>Derzeit sind wir dabei die Mitglieder zu integrieren und sinnvolle Gruppierungen zu bilden. </a:t>
            </a:r>
          </a:p>
          <a:p>
            <a:pPr marL="0" indent="0">
              <a:buNone/>
            </a:pPr>
            <a:r>
              <a:rPr lang="de-DE" sz="6000" dirty="0"/>
              <a:t> Soweit von uns. An dieser Stelle noch mal ganz herzlichen Dank für deine intensive Recherche ohne die wir diesen Schritt mit Sicherheit nicht hätten gehen können.</a:t>
            </a:r>
          </a:p>
          <a:p>
            <a:pPr marL="0" indent="0">
              <a:buNone/>
            </a:pPr>
            <a:r>
              <a:rPr lang="de-DE" sz="6000" dirty="0"/>
              <a:t>  </a:t>
            </a:r>
          </a:p>
          <a:p>
            <a:pPr marL="0" indent="0">
              <a:buNone/>
            </a:pPr>
            <a:r>
              <a:rPr lang="de-DE" sz="6000" dirty="0"/>
              <a:t>Viele Grüße</a:t>
            </a:r>
          </a:p>
          <a:p>
            <a:endParaRPr lang="de-DE" dirty="0"/>
          </a:p>
        </p:txBody>
      </p:sp>
    </p:spTree>
    <p:extLst>
      <p:ext uri="{BB962C8B-B14F-4D97-AF65-F5344CB8AC3E}">
        <p14:creationId xmlns:p14="http://schemas.microsoft.com/office/powerpoint/2010/main" val="87800570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5AB3931-635A-ACF2-A03F-C3DFD22483A1}"/>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effectLst>
                  <a:outerShdw blurRad="38100" dist="38100" dir="2700000" algn="tl">
                    <a:srgbClr val="000000">
                      <a:alpha val="43137"/>
                    </a:srgbClr>
                  </a:outerShdw>
                </a:effectLst>
                <a:latin typeface="+mj-lt"/>
                <a:ea typeface="+mj-ea"/>
                <a:cs typeface="+mj-cs"/>
              </a:rPr>
              <a:t>Mittagspause im Bistro Orange</a:t>
            </a:r>
          </a:p>
        </p:txBody>
      </p:sp>
      <p:pic>
        <p:nvPicPr>
          <p:cNvPr id="5" name="Grafik 4" descr="Ein Bild, das Text, Vitrine, Im Haus, Laden enthält.&#10;&#10;KI-generierte Inhalte können fehlerhaft sein.">
            <a:extLst>
              <a:ext uri="{FF2B5EF4-FFF2-40B4-BE49-F238E27FC236}">
                <a16:creationId xmlns:a16="http://schemas.microsoft.com/office/drawing/2014/main" id="{766A329D-8CCB-EBAE-6A49-7AA9ADF20EB0}"/>
              </a:ext>
            </a:extLst>
          </p:cNvPr>
          <p:cNvPicPr>
            <a:picLocks noChangeAspect="1"/>
          </p:cNvPicPr>
          <p:nvPr/>
        </p:nvPicPr>
        <p:blipFill>
          <a:blip r:embed="rId2">
            <a:extLst>
              <a:ext uri="{28A0092B-C50C-407E-A947-70E740481C1C}">
                <a14:useLocalDpi xmlns:a14="http://schemas.microsoft.com/office/drawing/2010/main" val="0"/>
              </a:ext>
            </a:extLst>
          </a:blip>
          <a:srcRect l="5359"/>
          <a:stretch>
            <a:fillRect/>
          </a:stretch>
        </p:blipFill>
        <p:spPr>
          <a:xfrm>
            <a:off x="1864360" y="1875234"/>
            <a:ext cx="8463280" cy="3107532"/>
          </a:xfrm>
          <a:prstGeom prst="rect">
            <a:avLst/>
          </a:prstGeom>
        </p:spPr>
      </p:pic>
    </p:spTree>
    <p:extLst>
      <p:ext uri="{BB962C8B-B14F-4D97-AF65-F5344CB8AC3E}">
        <p14:creationId xmlns:p14="http://schemas.microsoft.com/office/powerpoint/2010/main" val="999691358"/>
      </p:ext>
    </p:extLst>
  </p:cSld>
  <p:clrMapOvr>
    <a:masterClrMapping/>
  </p:clrMapOvr>
  <p:transition spd="slow">
    <p:cover/>
  </p:transition>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bstrakter Hintergrund aus Gitter vor Rosa">
            <a:extLst>
              <a:ext uri="{FF2B5EF4-FFF2-40B4-BE49-F238E27FC236}">
                <a16:creationId xmlns:a16="http://schemas.microsoft.com/office/drawing/2014/main" id="{2F7EF689-7F21-EAAE-3461-1294BE4F7EE9}"/>
              </a:ext>
            </a:extLst>
          </p:cNvPr>
          <p:cNvPicPr>
            <a:picLocks noChangeAspect="1"/>
          </p:cNvPicPr>
          <p:nvPr/>
        </p:nvPicPr>
        <p:blipFill>
          <a:blip r:embed="rId2">
            <a:alphaModFix amt="50000"/>
          </a:blip>
          <a:srcRect b="15730"/>
          <a:stretch>
            <a:fillRect/>
          </a:stretch>
        </p:blipFill>
        <p:spPr>
          <a:xfrm>
            <a:off x="20" y="1"/>
            <a:ext cx="12191980" cy="6857999"/>
          </a:xfrm>
          <a:prstGeom prst="rect">
            <a:avLst/>
          </a:prstGeom>
        </p:spPr>
      </p:pic>
      <p:sp>
        <p:nvSpPr>
          <p:cNvPr id="2" name="Titel 1">
            <a:extLst>
              <a:ext uri="{FF2B5EF4-FFF2-40B4-BE49-F238E27FC236}">
                <a16:creationId xmlns:a16="http://schemas.microsoft.com/office/drawing/2014/main" id="{6EE9D127-DEF8-C2ED-963B-A7749D6DDD02}"/>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a:solidFill>
                  <a:srgbClr val="FFFFFF"/>
                </a:solidFill>
              </a:rPr>
              <a:t>Digitalisierungsstrategie: Ein praktischer Einblick</a:t>
            </a:r>
          </a:p>
        </p:txBody>
      </p:sp>
    </p:spTree>
    <p:extLst>
      <p:ext uri="{BB962C8B-B14F-4D97-AF65-F5344CB8AC3E}">
        <p14:creationId xmlns:p14="http://schemas.microsoft.com/office/powerpoint/2010/main" val="232909446"/>
      </p:ext>
    </p:extLst>
  </p:cSld>
  <p:clrMapOvr>
    <a:overrideClrMapping bg1="dk1" tx1="lt1" bg2="dk2" tx2="lt2" accent1="accent1" accent2="accent2" accent3="accent3" accent4="accent4" accent5="accent5" accent6="accent6" hlink="hlink" folHlink="folHlink"/>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6F6DF9-6DCB-8FE8-0EC3-E3F740607631}"/>
              </a:ext>
            </a:extLst>
          </p:cNvPr>
          <p:cNvSpPr>
            <a:spLocks noGrp="1"/>
          </p:cNvSpPr>
          <p:nvPr>
            <p:ph type="title"/>
          </p:nvPr>
        </p:nvSpPr>
        <p:spPr>
          <a:xfrm>
            <a:off x="637032" y="312197"/>
            <a:ext cx="10515600" cy="1325563"/>
          </a:xfrm>
        </p:spPr>
        <p:txBody>
          <a:bodyPr>
            <a:normAutofit fontScale="90000"/>
          </a:bodyPr>
          <a:lstStyle/>
          <a:p>
            <a:r>
              <a:rPr lang="de-DE" dirty="0">
                <a:effectLst>
                  <a:outerShdw blurRad="38100" dist="38100" dir="2700000" algn="tl">
                    <a:srgbClr val="000000">
                      <a:alpha val="43137"/>
                    </a:srgbClr>
                  </a:outerShdw>
                </a:effectLst>
              </a:rPr>
              <a:t>Interview mit Nils Uhde </a:t>
            </a:r>
            <a:r>
              <a:rPr lang="de-DE" sz="2000" dirty="0"/>
              <a:t>(SV DJK Grün-Weiß Nottuln) – </a:t>
            </a:r>
            <a:br>
              <a:rPr lang="de-DE" sz="2000" dirty="0"/>
            </a:br>
            <a:r>
              <a:rPr lang="de-DE" sz="3000" dirty="0"/>
              <a:t>Aus der Praxis</a:t>
            </a:r>
            <a:br>
              <a:rPr lang="de-DE" sz="2000" dirty="0"/>
            </a:br>
            <a:endParaRPr lang="de-DE" sz="2000" dirty="0"/>
          </a:p>
        </p:txBody>
      </p:sp>
      <p:pic>
        <p:nvPicPr>
          <p:cNvPr id="4" name="Picture 39" descr="Mikrofon und Klavier">
            <a:extLst>
              <a:ext uri="{FF2B5EF4-FFF2-40B4-BE49-F238E27FC236}">
                <a16:creationId xmlns:a16="http://schemas.microsoft.com/office/drawing/2014/main" id="{C08DC094-E166-6F5E-2F90-019D7F00B0E1}"/>
              </a:ext>
            </a:extLst>
          </p:cNvPr>
          <p:cNvPicPr>
            <a:picLocks noChangeAspect="1"/>
          </p:cNvPicPr>
          <p:nvPr/>
        </p:nvPicPr>
        <p:blipFill rotWithShape="1">
          <a:blip r:embed="rId3"/>
          <a:srcRect l="10681" r="23071" b="2"/>
          <a:stretch/>
        </p:blipFill>
        <p:spPr>
          <a:xfrm>
            <a:off x="4995464" y="1934536"/>
            <a:ext cx="2201072" cy="2201072"/>
          </a:xfrm>
          <a:custGeom>
            <a:avLst/>
            <a:gdLst/>
            <a:ahLst/>
            <a:cxnLst/>
            <a:rect l="l" t="t" r="r" b="b"/>
            <a:pathLst>
              <a:path w="5290998" h="5290998">
                <a:moveTo>
                  <a:pt x="2645499" y="0"/>
                </a:moveTo>
                <a:cubicBezTo>
                  <a:pt x="4106568" y="0"/>
                  <a:pt x="5290998" y="1184430"/>
                  <a:pt x="5290998" y="2645499"/>
                </a:cubicBezTo>
                <a:cubicBezTo>
                  <a:pt x="5290998" y="4106568"/>
                  <a:pt x="4106568" y="5290998"/>
                  <a:pt x="2645499" y="5290998"/>
                </a:cubicBezTo>
                <a:cubicBezTo>
                  <a:pt x="1184430" y="5290998"/>
                  <a:pt x="0" y="4106568"/>
                  <a:pt x="0" y="2645499"/>
                </a:cubicBezTo>
                <a:cubicBezTo>
                  <a:pt x="0" y="1184430"/>
                  <a:pt x="1184430" y="0"/>
                  <a:pt x="2645499" y="0"/>
                </a:cubicBezTo>
                <a:close/>
              </a:path>
            </a:pathLst>
          </a:custGeom>
        </p:spPr>
      </p:pic>
      <p:pic>
        <p:nvPicPr>
          <p:cNvPr id="5" name="Grafik 4" descr="Ein Bild, das Kreis, Design, Origami enthält.&#10;&#10;Automatisch generierte Beschreibung">
            <a:extLst>
              <a:ext uri="{FF2B5EF4-FFF2-40B4-BE49-F238E27FC236}">
                <a16:creationId xmlns:a16="http://schemas.microsoft.com/office/drawing/2014/main" id="{B2D6CED3-6D03-0772-5BBA-E6AD5A95E7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2919" y="2194735"/>
            <a:ext cx="2481072" cy="2237648"/>
          </a:xfrm>
          <a:prstGeom prst="rect">
            <a:avLst/>
          </a:prstGeom>
        </p:spPr>
      </p:pic>
      <p:pic>
        <p:nvPicPr>
          <p:cNvPr id="9" name="Inhaltsplatzhalter 4" descr="Auf-Sendung-Schild (On Air) mit eingeschaltetem Licht">
            <a:extLst>
              <a:ext uri="{FF2B5EF4-FFF2-40B4-BE49-F238E27FC236}">
                <a16:creationId xmlns:a16="http://schemas.microsoft.com/office/drawing/2014/main" id="{47AE499E-2A6A-AA9A-DF39-9BC5EFF82EE5}"/>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5066904" y="2376164"/>
            <a:ext cx="2058192" cy="1325564"/>
          </a:xfrm>
        </p:spPr>
      </p:pic>
      <p:pic>
        <p:nvPicPr>
          <p:cNvPr id="3" name="Picture 4" descr="361gradmedien">
            <a:extLst>
              <a:ext uri="{FF2B5EF4-FFF2-40B4-BE49-F238E27FC236}">
                <a16:creationId xmlns:a16="http://schemas.microsoft.com/office/drawing/2014/main" id="{CCA0F8B3-771D-D407-7D07-AA1BF8BFD9A4}"/>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8358009" y="1657565"/>
            <a:ext cx="2219854" cy="2774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374755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500"/>
                                        <p:tgtEl>
                                          <p:spTgt spid="4"/>
                                        </p:tgtEl>
                                      </p:cBhvr>
                                    </p:animEffect>
                                    <p:set>
                                      <p:cBhvr>
                                        <p:cTn id="7" dur="1" fill="hold">
                                          <p:stCondLst>
                                            <p:cond delay="1499"/>
                                          </p:stCondLst>
                                        </p:cTn>
                                        <p:tgtEl>
                                          <p:spTgt spid="4"/>
                                        </p:tgtEl>
                                        <p:attrNameLst>
                                          <p:attrName>style.visibility</p:attrName>
                                        </p:attrNameLst>
                                      </p:cBhvr>
                                      <p:to>
                                        <p:strVal val="hidden"/>
                                      </p:to>
                                    </p:set>
                                  </p:childTnLst>
                                </p:cTn>
                              </p:par>
                              <p:par>
                                <p:cTn id="8" presetID="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500" fill="hold"/>
                                        <p:tgtEl>
                                          <p:spTgt spid="9"/>
                                        </p:tgtEl>
                                        <p:attrNameLst>
                                          <p:attrName>ppt_x</p:attrName>
                                        </p:attrNameLst>
                                      </p:cBhvr>
                                      <p:tavLst>
                                        <p:tav tm="0">
                                          <p:val>
                                            <p:strVal val="#ppt_x"/>
                                          </p:val>
                                        </p:tav>
                                        <p:tav tm="100000">
                                          <p:val>
                                            <p:strVal val="#ppt_x"/>
                                          </p:val>
                                        </p:tav>
                                      </p:tavLst>
                                    </p:anim>
                                    <p:anim calcmode="lin" valueType="num">
                                      <p:cBhvr additive="base">
                                        <p:cTn id="1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F55740-1CFC-59B2-6B00-216E044118EF}"/>
              </a:ext>
            </a:extLst>
          </p:cNvPr>
          <p:cNvSpPr>
            <a:spLocks noGrp="1"/>
          </p:cNvSpPr>
          <p:nvPr>
            <p:ph type="title"/>
          </p:nvPr>
        </p:nvSpPr>
        <p:spPr>
          <a:xfrm>
            <a:off x="839788" y="365125"/>
            <a:ext cx="10515600" cy="823913"/>
          </a:xfrm>
        </p:spPr>
        <p:txBody>
          <a:bodyPr>
            <a:normAutofit fontScale="90000"/>
          </a:bodyPr>
          <a:lstStyle/>
          <a:p>
            <a:pPr algn="ctr"/>
            <a:r>
              <a:rPr lang="de-DE" sz="4000" b="1" dirty="0">
                <a:latin typeface="Calibri" panose="020F0502020204030204" pitchFamily="34" charset="0"/>
                <a:ea typeface="Calibri" panose="020F0502020204030204" pitchFamily="34" charset="0"/>
                <a:cs typeface="Calibri" panose="020F0502020204030204" pitchFamily="34" charset="0"/>
              </a:rPr>
              <a:t>Wichtige Informationen zu unseren Beratungszielen</a:t>
            </a:r>
          </a:p>
        </p:txBody>
      </p:sp>
      <p:sp>
        <p:nvSpPr>
          <p:cNvPr id="5" name="Textplatzhalter 4">
            <a:extLst>
              <a:ext uri="{FF2B5EF4-FFF2-40B4-BE49-F238E27FC236}">
                <a16:creationId xmlns:a16="http://schemas.microsoft.com/office/drawing/2014/main" id="{586FCD97-D92C-C868-8EE9-6818E9A5DB46}"/>
              </a:ext>
            </a:extLst>
          </p:cNvPr>
          <p:cNvSpPr>
            <a:spLocks noGrp="1"/>
          </p:cNvSpPr>
          <p:nvPr>
            <p:ph type="body" idx="1"/>
          </p:nvPr>
        </p:nvSpPr>
        <p:spPr>
          <a:xfrm>
            <a:off x="839788" y="1440611"/>
            <a:ext cx="5157787" cy="823912"/>
          </a:xfrm>
          <a:ln>
            <a:solidFill>
              <a:srgbClr val="005F40"/>
            </a:solidFill>
          </a:ln>
        </p:spPr>
        <p:style>
          <a:lnRef idx="2">
            <a:schemeClr val="accent3"/>
          </a:lnRef>
          <a:fillRef idx="1">
            <a:schemeClr val="lt1"/>
          </a:fillRef>
          <a:effectRef idx="0">
            <a:schemeClr val="accent3"/>
          </a:effectRef>
          <a:fontRef idx="minor">
            <a:schemeClr val="dk1"/>
          </a:fontRef>
        </p:style>
        <p:txBody>
          <a:bodyPr anchor="ctr"/>
          <a:lstStyle/>
          <a:p>
            <a:pPr algn="ctr"/>
            <a:r>
              <a:rPr lang="de-DE" dirty="0" err="1">
                <a:solidFill>
                  <a:srgbClr val="005F40"/>
                </a:solidFill>
              </a:rPr>
              <a:t>Do‘s</a:t>
            </a:r>
            <a:endParaRPr lang="de-DE" dirty="0">
              <a:solidFill>
                <a:srgbClr val="005F40"/>
              </a:solidFill>
            </a:endParaRPr>
          </a:p>
        </p:txBody>
      </p:sp>
      <p:sp>
        <p:nvSpPr>
          <p:cNvPr id="3" name="Inhaltsplatzhalter 2">
            <a:extLst>
              <a:ext uri="{FF2B5EF4-FFF2-40B4-BE49-F238E27FC236}">
                <a16:creationId xmlns:a16="http://schemas.microsoft.com/office/drawing/2014/main" id="{4FACF6EA-3CD2-A275-3D14-D3E11B91C834}"/>
              </a:ext>
            </a:extLst>
          </p:cNvPr>
          <p:cNvSpPr>
            <a:spLocks noGrp="1"/>
          </p:cNvSpPr>
          <p:nvPr>
            <p:ph sz="half" idx="2"/>
          </p:nvPr>
        </p:nvSpPr>
        <p:spPr>
          <a:xfrm>
            <a:off x="839788" y="2301099"/>
            <a:ext cx="5157787" cy="2912314"/>
          </a:xfrm>
          <a:solidFill>
            <a:schemeClr val="accent6">
              <a:lumMod val="20000"/>
              <a:lumOff val="80000"/>
            </a:schemeClr>
          </a:solidFill>
          <a:ln>
            <a:solidFill>
              <a:schemeClr val="bg1"/>
            </a:solidFill>
          </a:ln>
        </p:spPr>
        <p:style>
          <a:lnRef idx="1">
            <a:schemeClr val="accent6"/>
          </a:lnRef>
          <a:fillRef idx="2">
            <a:schemeClr val="accent6"/>
          </a:fillRef>
          <a:effectRef idx="1">
            <a:schemeClr val="accent6"/>
          </a:effectRef>
          <a:fontRef idx="minor">
            <a:schemeClr val="dk1"/>
          </a:fontRef>
        </p:style>
        <p:txBody>
          <a:bodyPr>
            <a:normAutofit fontScale="62500" lnSpcReduction="20000"/>
          </a:bodyPr>
          <a:lstStyle/>
          <a:p>
            <a:pPr>
              <a:lnSpc>
                <a:spcPct val="120000"/>
              </a:lnSpc>
              <a:buFont typeface="Wingdings" panose="05000000000000000000" pitchFamily="2" charset="2"/>
              <a:buChar char="ü"/>
            </a:pPr>
            <a:r>
              <a:rPr lang="de-DE" dirty="0"/>
              <a:t>unser Ziel ist Nachhaltigkeit im Sinne einer Hilfe zur Selbsthilfe</a:t>
            </a:r>
          </a:p>
          <a:p>
            <a:pPr>
              <a:buFont typeface="Wingdings" panose="05000000000000000000" pitchFamily="2" charset="2"/>
              <a:buChar char="ü"/>
            </a:pPr>
            <a:r>
              <a:rPr lang="de-DE" dirty="0"/>
              <a:t>wir lernen voneinander (wir sammeln Best-Practice Beispiele)</a:t>
            </a:r>
          </a:p>
          <a:p>
            <a:pPr>
              <a:buFont typeface="Wingdings" panose="05000000000000000000" pitchFamily="2" charset="2"/>
              <a:buChar char="ü"/>
            </a:pPr>
            <a:r>
              <a:rPr lang="de-DE" dirty="0"/>
              <a:t>Beratung findet auf Augenhöhe statt (wir sind alle selbst ehrenamtlich aktiv)</a:t>
            </a:r>
          </a:p>
          <a:p>
            <a:pPr>
              <a:buFont typeface="Wingdings" panose="05000000000000000000" pitchFamily="2" charset="2"/>
              <a:buChar char="ü"/>
            </a:pPr>
            <a:r>
              <a:rPr lang="de-DE" dirty="0"/>
              <a:t>Pool-Beratungen bei gemeinsamen Themen mehrerer Organisationen</a:t>
            </a:r>
          </a:p>
        </p:txBody>
      </p:sp>
      <p:sp>
        <p:nvSpPr>
          <p:cNvPr id="6" name="Textplatzhalter 5">
            <a:extLst>
              <a:ext uri="{FF2B5EF4-FFF2-40B4-BE49-F238E27FC236}">
                <a16:creationId xmlns:a16="http://schemas.microsoft.com/office/drawing/2014/main" id="{7C48558F-73C3-C179-40D0-91450B653606}"/>
              </a:ext>
            </a:extLst>
          </p:cNvPr>
          <p:cNvSpPr>
            <a:spLocks noGrp="1"/>
          </p:cNvSpPr>
          <p:nvPr>
            <p:ph type="body" sz="quarter" idx="3"/>
          </p:nvPr>
        </p:nvSpPr>
        <p:spPr>
          <a:xfrm>
            <a:off x="6172200" y="1440611"/>
            <a:ext cx="5183188" cy="823912"/>
          </a:xfrm>
          <a:ln/>
        </p:spPr>
        <p:style>
          <a:lnRef idx="2">
            <a:schemeClr val="accent2"/>
          </a:lnRef>
          <a:fillRef idx="1">
            <a:schemeClr val="lt1"/>
          </a:fillRef>
          <a:effectRef idx="0">
            <a:schemeClr val="accent2"/>
          </a:effectRef>
          <a:fontRef idx="minor">
            <a:schemeClr val="dk1"/>
          </a:fontRef>
        </p:style>
        <p:txBody>
          <a:bodyPr anchor="ctr"/>
          <a:lstStyle/>
          <a:p>
            <a:pPr algn="ctr"/>
            <a:r>
              <a:rPr lang="de-DE" dirty="0" err="1">
                <a:solidFill>
                  <a:schemeClr val="accent2"/>
                </a:solidFill>
              </a:rPr>
              <a:t>Dont‘s</a:t>
            </a:r>
            <a:endParaRPr lang="de-DE" dirty="0">
              <a:solidFill>
                <a:schemeClr val="accent2"/>
              </a:solidFill>
            </a:endParaRPr>
          </a:p>
        </p:txBody>
      </p:sp>
      <p:sp>
        <p:nvSpPr>
          <p:cNvPr id="7" name="Inhaltsplatzhalter 6">
            <a:extLst>
              <a:ext uri="{FF2B5EF4-FFF2-40B4-BE49-F238E27FC236}">
                <a16:creationId xmlns:a16="http://schemas.microsoft.com/office/drawing/2014/main" id="{2AB219DD-1195-C5F2-C6F7-BC880D1D0D60}"/>
              </a:ext>
            </a:extLst>
          </p:cNvPr>
          <p:cNvSpPr>
            <a:spLocks noGrp="1"/>
          </p:cNvSpPr>
          <p:nvPr>
            <p:ph sz="quarter" idx="4"/>
          </p:nvPr>
        </p:nvSpPr>
        <p:spPr>
          <a:xfrm>
            <a:off x="6172200" y="2301099"/>
            <a:ext cx="5183188" cy="2912314"/>
          </a:xfrm>
          <a:solidFill>
            <a:schemeClr val="accent2">
              <a:lumMod val="20000"/>
              <a:lumOff val="80000"/>
            </a:schemeClr>
          </a:solidFill>
          <a:ln>
            <a:solidFill>
              <a:schemeClr val="bg1"/>
            </a:solidFill>
          </a:ln>
        </p:spPr>
        <p:style>
          <a:lnRef idx="1">
            <a:schemeClr val="accent6"/>
          </a:lnRef>
          <a:fillRef idx="2">
            <a:schemeClr val="accent6"/>
          </a:fillRef>
          <a:effectRef idx="1">
            <a:schemeClr val="accent6"/>
          </a:effectRef>
          <a:fontRef idx="minor">
            <a:schemeClr val="dk1"/>
          </a:fontRef>
        </p:style>
        <p:txBody>
          <a:bodyPr>
            <a:normAutofit fontScale="62500" lnSpcReduction="20000"/>
          </a:bodyPr>
          <a:lstStyle/>
          <a:p>
            <a:pPr>
              <a:buFont typeface="Aptos" panose="020B0004020202020204" pitchFamily="34" charset="0"/>
              <a:buChar char="⮾"/>
            </a:pPr>
            <a:r>
              <a:rPr lang="de-DE" dirty="0"/>
              <a:t>wir sind keine IT-Dienstleister</a:t>
            </a:r>
          </a:p>
          <a:p>
            <a:pPr>
              <a:buFont typeface="Aptos" panose="020B0004020202020204" pitchFamily="34" charset="0"/>
              <a:buChar char="⮾"/>
            </a:pPr>
            <a:r>
              <a:rPr lang="de-DE" dirty="0"/>
              <a:t>wir dürfen keine direkten Empfehlungen aussprechen</a:t>
            </a:r>
          </a:p>
          <a:p>
            <a:pPr>
              <a:buFont typeface="Aptos" panose="020B0004020202020204" pitchFamily="34" charset="0"/>
              <a:buChar char="⮾"/>
            </a:pPr>
            <a:r>
              <a:rPr lang="de-DE" dirty="0"/>
              <a:t>wir programmieren nicht und richten nicht ein</a:t>
            </a:r>
          </a:p>
          <a:p>
            <a:pPr>
              <a:buFont typeface="Aptos" panose="020B0004020202020204" pitchFamily="34" charset="0"/>
              <a:buChar char="⮾"/>
            </a:pPr>
            <a:r>
              <a:rPr lang="de-DE" dirty="0"/>
              <a:t>wir beraten, die Vereine setzen es um</a:t>
            </a:r>
          </a:p>
          <a:p>
            <a:pPr>
              <a:buFont typeface="Aptos" panose="020B0004020202020204" pitchFamily="34" charset="0"/>
              <a:buChar char="⮾"/>
            </a:pPr>
            <a:r>
              <a:rPr lang="de-DE" dirty="0"/>
              <a:t>wir treffen keine Entscheidungen für Vereine und Organisationen</a:t>
            </a:r>
          </a:p>
          <a:p>
            <a:pPr>
              <a:buFont typeface="Aptos" panose="020B0004020202020204" pitchFamily="34" charset="0"/>
              <a:buChar char="⮾"/>
            </a:pPr>
            <a:r>
              <a:rPr lang="de-DE" dirty="0"/>
              <a:t>wir machen keine Rechtsberatung</a:t>
            </a:r>
          </a:p>
          <a:p>
            <a:pPr>
              <a:buFont typeface="Aptos" panose="020B0004020202020204" pitchFamily="34" charset="0"/>
              <a:buChar char="⮾"/>
            </a:pPr>
            <a:r>
              <a:rPr lang="de-DE" dirty="0"/>
              <a:t>wir konnten keine Kosten (bspw. für Software oder Hardware) übernehmen</a:t>
            </a:r>
          </a:p>
        </p:txBody>
      </p:sp>
    </p:spTree>
    <p:extLst>
      <p:ext uri="{BB962C8B-B14F-4D97-AF65-F5344CB8AC3E}">
        <p14:creationId xmlns:p14="http://schemas.microsoft.com/office/powerpoint/2010/main" val="1904512018"/>
      </p:ext>
    </p:extLst>
  </p:cSld>
  <p:clrMapOvr>
    <a:masterClrMapping/>
  </p:clrMapOvr>
  <p:transition spd="slow">
    <p:cover/>
  </p:transition>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442BC4E-4DCF-1434-CE4C-5D8A4C2BF450}"/>
            </a:ext>
          </a:extLst>
        </p:cNvPr>
        <p:cNvGrpSpPr/>
        <p:nvPr/>
      </p:nvGrpSpPr>
      <p:grpSpPr>
        <a:xfrm>
          <a:off x="0" y="0"/>
          <a:ext cx="0" cy="0"/>
          <a:chOff x="0" y="0"/>
          <a:chExt cx="0" cy="0"/>
        </a:xfrm>
      </p:grpSpPr>
      <p:sp>
        <p:nvSpPr>
          <p:cNvPr id="24" name="Rectangle 23">
            <a:extLst>
              <a:ext uri="{FF2B5EF4-FFF2-40B4-BE49-F238E27FC236}">
                <a16:creationId xmlns:a16="http://schemas.microsoft.com/office/drawing/2014/main" id="{2A9AEAC5-7ADB-42BF-C863-846900F80D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1A50DC5-8192-8CEF-0E97-1620F3EF1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nhaltsplatzhalter 4" descr="Ein Bild, das Text, Screenshot, Schrift, Aufdruck enthält.&#10;&#10;KI-generierte Inhalte können fehlerhaft sein.">
            <a:extLst>
              <a:ext uri="{FF2B5EF4-FFF2-40B4-BE49-F238E27FC236}">
                <a16:creationId xmlns:a16="http://schemas.microsoft.com/office/drawing/2014/main" id="{421C2547-34F2-2242-ACEB-75587642DC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5235" y="579120"/>
            <a:ext cx="3987053" cy="5635413"/>
          </a:xfrm>
          <a:prstGeom prst="rect">
            <a:avLst/>
          </a:prstGeom>
        </p:spPr>
      </p:pic>
    </p:spTree>
    <p:extLst>
      <p:ext uri="{BB962C8B-B14F-4D97-AF65-F5344CB8AC3E}">
        <p14:creationId xmlns:p14="http://schemas.microsoft.com/office/powerpoint/2010/main" val="2114475338"/>
      </p:ext>
    </p:extLst>
  </p:cSld>
  <p:clrMapOvr>
    <a:masterClrMapping/>
  </p:clrMapOvr>
  <p:transition spd="slow">
    <p:cover/>
  </p:transition>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AF84D72-EF5B-00CD-DCFA-E0A0FC0916C2}"/>
            </a:ext>
          </a:extLst>
        </p:cNvPr>
        <p:cNvGrpSpPr/>
        <p:nvPr/>
      </p:nvGrpSpPr>
      <p:grpSpPr>
        <a:xfrm>
          <a:off x="0" y="0"/>
          <a:ext cx="0" cy="0"/>
          <a:chOff x="0" y="0"/>
          <a:chExt cx="0" cy="0"/>
        </a:xfrm>
      </p:grpSpPr>
      <p:sp>
        <p:nvSpPr>
          <p:cNvPr id="24" name="Rectangle 23">
            <a:extLst>
              <a:ext uri="{FF2B5EF4-FFF2-40B4-BE49-F238E27FC236}">
                <a16:creationId xmlns:a16="http://schemas.microsoft.com/office/drawing/2014/main" id="{27BEA89A-4644-5EC8-CB92-507AFD837E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940F5FC-FABB-6923-742A-788264AD7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nhaltsplatzhalter 4" descr="Ein Bild, das Text, Screenshot, Schrift, Aufdruck enthält.&#10;&#10;KI-generierte Inhalte können fehlerhaft sein.">
            <a:extLst>
              <a:ext uri="{FF2B5EF4-FFF2-40B4-BE49-F238E27FC236}">
                <a16:creationId xmlns:a16="http://schemas.microsoft.com/office/drawing/2014/main" id="{9AC2045C-0DE6-EBDD-80AF-6127E46BBD94}"/>
              </a:ext>
            </a:extLst>
          </p:cNvPr>
          <p:cNvPicPr>
            <a:picLocks noChangeAspect="1"/>
          </p:cNvPicPr>
          <p:nvPr/>
        </p:nvPicPr>
        <p:blipFill>
          <a:blip r:embed="rId2">
            <a:extLst>
              <a:ext uri="{28A0092B-C50C-407E-A947-70E740481C1C}">
                <a14:useLocalDpi xmlns:a14="http://schemas.microsoft.com/office/drawing/2010/main" val="0"/>
              </a:ext>
            </a:extLst>
          </a:blip>
          <a:srcRect b="49429"/>
          <a:stretch>
            <a:fillRect/>
          </a:stretch>
        </p:blipFill>
        <p:spPr>
          <a:xfrm>
            <a:off x="2826759" y="1005840"/>
            <a:ext cx="6538481" cy="4673599"/>
          </a:xfrm>
          <a:prstGeom prst="rect">
            <a:avLst/>
          </a:prstGeom>
        </p:spPr>
      </p:pic>
    </p:spTree>
    <p:extLst>
      <p:ext uri="{BB962C8B-B14F-4D97-AF65-F5344CB8AC3E}">
        <p14:creationId xmlns:p14="http://schemas.microsoft.com/office/powerpoint/2010/main" val="130344554"/>
      </p:ext>
    </p:extLst>
  </p:cSld>
  <p:clrMapOvr>
    <a:masterClrMapping/>
  </p:clrMapOvr>
  <p:transition spd="slow">
    <p:cover/>
  </p:transition>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10F861C-E3C2-5533-B5BA-E6E63ABBB4AC}"/>
            </a:ext>
          </a:extLst>
        </p:cNvPr>
        <p:cNvGrpSpPr/>
        <p:nvPr/>
      </p:nvGrpSpPr>
      <p:grpSpPr>
        <a:xfrm>
          <a:off x="0" y="0"/>
          <a:ext cx="0" cy="0"/>
          <a:chOff x="0" y="0"/>
          <a:chExt cx="0" cy="0"/>
        </a:xfrm>
      </p:grpSpPr>
      <p:sp>
        <p:nvSpPr>
          <p:cNvPr id="24" name="Rectangle 23">
            <a:extLst>
              <a:ext uri="{FF2B5EF4-FFF2-40B4-BE49-F238E27FC236}">
                <a16:creationId xmlns:a16="http://schemas.microsoft.com/office/drawing/2014/main" id="{1CC8DD78-A134-D0FB-E6AA-93F1BB7382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50F74E6-CD8B-5446-3C98-D1B967EA1B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nhaltsplatzhalter 4" descr="Ein Bild, das Text, Screenshot, Schrift, Aufdruck enthält.&#10;&#10;KI-generierte Inhalte können fehlerhaft sein.">
            <a:extLst>
              <a:ext uri="{FF2B5EF4-FFF2-40B4-BE49-F238E27FC236}">
                <a16:creationId xmlns:a16="http://schemas.microsoft.com/office/drawing/2014/main" id="{55A46807-56F8-0DE8-622C-3897F0006EDF}"/>
              </a:ext>
            </a:extLst>
          </p:cNvPr>
          <p:cNvPicPr>
            <a:picLocks noChangeAspect="1"/>
          </p:cNvPicPr>
          <p:nvPr/>
        </p:nvPicPr>
        <p:blipFill>
          <a:blip r:embed="rId2">
            <a:extLst>
              <a:ext uri="{28A0092B-C50C-407E-A947-70E740481C1C}">
                <a14:useLocalDpi xmlns:a14="http://schemas.microsoft.com/office/drawing/2010/main" val="0"/>
              </a:ext>
            </a:extLst>
          </a:blip>
          <a:srcRect t="50571" b="-15"/>
          <a:stretch>
            <a:fillRect/>
          </a:stretch>
        </p:blipFill>
        <p:spPr>
          <a:xfrm>
            <a:off x="2897879" y="1221739"/>
            <a:ext cx="6538481" cy="4569461"/>
          </a:xfrm>
          <a:prstGeom prst="rect">
            <a:avLst/>
          </a:prstGeom>
        </p:spPr>
      </p:pic>
    </p:spTree>
    <p:extLst>
      <p:ext uri="{BB962C8B-B14F-4D97-AF65-F5344CB8AC3E}">
        <p14:creationId xmlns:p14="http://schemas.microsoft.com/office/powerpoint/2010/main" val="444516436"/>
      </p:ext>
    </p:extLst>
  </p:cSld>
  <p:clrMapOvr>
    <a:masterClrMapping/>
  </p:clrMapOvr>
  <p:transition spd="slow">
    <p:cover/>
  </p:transition>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577454A-DA1A-A3A7-B4A4-0B05395CB0ED}"/>
            </a:ext>
          </a:extLst>
        </p:cNvPr>
        <p:cNvGrpSpPr/>
        <p:nvPr/>
      </p:nvGrpSpPr>
      <p:grpSpPr>
        <a:xfrm>
          <a:off x="0" y="0"/>
          <a:ext cx="0" cy="0"/>
          <a:chOff x="0" y="0"/>
          <a:chExt cx="0" cy="0"/>
        </a:xfrm>
      </p:grpSpPr>
      <p:sp>
        <p:nvSpPr>
          <p:cNvPr id="24" name="Rectangle 23">
            <a:extLst>
              <a:ext uri="{FF2B5EF4-FFF2-40B4-BE49-F238E27FC236}">
                <a16:creationId xmlns:a16="http://schemas.microsoft.com/office/drawing/2014/main" id="{42E63068-D0D3-B0FD-A80A-BC5AF3ECD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E0069C4-9490-F359-35E2-7D167B399F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D0B5CA5-7339-21DD-F207-1A32AFC34C2B}"/>
              </a:ext>
            </a:extLst>
          </p:cNvPr>
          <p:cNvSpPr>
            <a:spLocks noGrp="1"/>
          </p:cNvSpPr>
          <p:nvPr>
            <p:ph type="title"/>
          </p:nvPr>
        </p:nvSpPr>
        <p:spPr>
          <a:xfrm>
            <a:off x="1018422" y="1229594"/>
            <a:ext cx="5554590" cy="2533072"/>
          </a:xfrm>
        </p:spPr>
        <p:txBody>
          <a:bodyPr>
            <a:normAutofit/>
          </a:bodyPr>
          <a:lstStyle/>
          <a:p>
            <a:r>
              <a:rPr lang="de-DE" dirty="0">
                <a:solidFill>
                  <a:schemeClr val="bg1"/>
                </a:solidFill>
                <a:effectLst>
                  <a:outerShdw blurRad="38100" dist="38100" dir="2700000" algn="tl">
                    <a:srgbClr val="000000">
                      <a:alpha val="43137"/>
                    </a:srgbClr>
                  </a:outerShdw>
                </a:effectLst>
              </a:rPr>
              <a:t>Best-Practice-Beispiel</a:t>
            </a:r>
          </a:p>
        </p:txBody>
      </p:sp>
      <p:pic>
        <p:nvPicPr>
          <p:cNvPr id="3" name="Inhaltsplatzhalter 4" descr="Glühbirne und Zahnrad mit einfarbiger Füllung">
            <a:extLst>
              <a:ext uri="{FF2B5EF4-FFF2-40B4-BE49-F238E27FC236}">
                <a16:creationId xmlns:a16="http://schemas.microsoft.com/office/drawing/2014/main" id="{812C1788-01A1-7515-723C-C51D0ED6833A}"/>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6573012" y="1174172"/>
            <a:ext cx="4509655" cy="4509655"/>
          </a:xfrm>
        </p:spPr>
      </p:pic>
      <p:pic>
        <p:nvPicPr>
          <p:cNvPr id="4" name="Grafik 3">
            <a:extLst>
              <a:ext uri="{FF2B5EF4-FFF2-40B4-BE49-F238E27FC236}">
                <a16:creationId xmlns:a16="http://schemas.microsoft.com/office/drawing/2014/main" id="{6D7E1AA1-D7CF-E642-3D60-B9F9BD1C6D6E}"/>
              </a:ext>
            </a:extLst>
          </p:cNvPr>
          <p:cNvPicPr>
            <a:picLocks noChangeAspect="1"/>
          </p:cNvPicPr>
          <p:nvPr/>
        </p:nvPicPr>
        <p:blipFill>
          <a:blip r:embed="rId4"/>
          <a:stretch>
            <a:fillRect/>
          </a:stretch>
        </p:blipFill>
        <p:spPr>
          <a:xfrm>
            <a:off x="1223401" y="3818088"/>
            <a:ext cx="5349611" cy="1745898"/>
          </a:xfrm>
          <a:prstGeom prst="rect">
            <a:avLst/>
          </a:prstGeom>
        </p:spPr>
      </p:pic>
    </p:spTree>
    <p:extLst>
      <p:ext uri="{BB962C8B-B14F-4D97-AF65-F5344CB8AC3E}">
        <p14:creationId xmlns:p14="http://schemas.microsoft.com/office/powerpoint/2010/main" val="4192399499"/>
      </p:ext>
    </p:extLst>
  </p:cSld>
  <p:clrMapOvr>
    <a:masterClrMapping/>
  </p:clrMapOvr>
  <p:transition spd="slow">
    <p:cover/>
  </p:transition>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9E90EB45-EEE9-4563-8179-65EF62AE0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nhaltsplatzhalter 4" descr="Ein Bild, das Text, Screenshot, Schrift enthält.&#10;&#10;KI-generierte Inhalte können fehlerhaft sein.">
            <a:extLst>
              <a:ext uri="{FF2B5EF4-FFF2-40B4-BE49-F238E27FC236}">
                <a16:creationId xmlns:a16="http://schemas.microsoft.com/office/drawing/2014/main" id="{24E9EC8C-2BC3-9C76-B0B7-0D2E4C13DDF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91719" y="643467"/>
            <a:ext cx="3941528" cy="5571066"/>
          </a:xfrm>
          <a:prstGeom prst="rect">
            <a:avLst/>
          </a:prstGeom>
        </p:spPr>
      </p:pic>
      <p:sp>
        <p:nvSpPr>
          <p:cNvPr id="26" name="Rectangle 25">
            <a:extLst>
              <a:ext uri="{FF2B5EF4-FFF2-40B4-BE49-F238E27FC236}">
                <a16:creationId xmlns:a16="http://schemas.microsoft.com/office/drawing/2014/main" id="{23D0EF74-AD1E-4FD9-914D-8EC9058EB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fik 8" descr="Ein Bild, das Text, Screenshot, Schrift, Zahl enthält.&#10;&#10;KI-generierte Inhalte können fehlerhaft sein.">
            <a:extLst>
              <a:ext uri="{FF2B5EF4-FFF2-40B4-BE49-F238E27FC236}">
                <a16:creationId xmlns:a16="http://schemas.microsoft.com/office/drawing/2014/main" id="{A8061F05-1F76-50D1-84F0-B31DB87AF4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8751" y="643467"/>
            <a:ext cx="3941528" cy="5571066"/>
          </a:xfrm>
          <a:prstGeom prst="rect">
            <a:avLst/>
          </a:prstGeom>
        </p:spPr>
      </p:pic>
    </p:spTree>
    <p:extLst>
      <p:ext uri="{BB962C8B-B14F-4D97-AF65-F5344CB8AC3E}">
        <p14:creationId xmlns:p14="http://schemas.microsoft.com/office/powerpoint/2010/main" val="2946811014"/>
      </p:ext>
    </p:extLst>
  </p:cSld>
  <p:clrMapOvr>
    <a:masterClrMapping/>
  </p:clrMapOvr>
  <p:transition spd="slow">
    <p:cover/>
  </p:transition>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E90EB45-EEE9-4563-8179-65EF62AE0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3D0EF74-AD1E-4FD9-914D-8EC9058EB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nhaltsplatzhalter 4">
            <a:extLst>
              <a:ext uri="{FF2B5EF4-FFF2-40B4-BE49-F238E27FC236}">
                <a16:creationId xmlns:a16="http://schemas.microsoft.com/office/drawing/2014/main" id="{FF7D0490-E62C-EF03-67C4-CEF457D69A25}"/>
              </a:ext>
            </a:extLst>
          </p:cNvPr>
          <p:cNvPicPr>
            <a:picLocks noChangeAspect="1"/>
          </p:cNvPicPr>
          <p:nvPr/>
        </p:nvPicPr>
        <p:blipFill>
          <a:blip r:embed="rId2">
            <a:extLst>
              <a:ext uri="{28A0092B-C50C-407E-A947-70E740481C1C}">
                <a14:useLocalDpi xmlns:a14="http://schemas.microsoft.com/office/drawing/2010/main" val="0"/>
              </a:ext>
            </a:extLst>
          </a:blip>
          <a:srcRect t="133" b="133"/>
          <a:stretch/>
        </p:blipFill>
        <p:spPr>
          <a:xfrm>
            <a:off x="6887860" y="643467"/>
            <a:ext cx="3949253" cy="5571066"/>
          </a:xfrm>
          <a:prstGeom prst="rect">
            <a:avLst/>
          </a:prstGeom>
        </p:spPr>
      </p:pic>
      <p:pic>
        <p:nvPicPr>
          <p:cNvPr id="7" name="Grafik 6" descr="Ein Bild, das Text, Screenshot, Schrift, Zahl enthält.&#10;&#10;KI-generierte Inhalte können fehlerhaft sein.">
            <a:extLst>
              <a:ext uri="{FF2B5EF4-FFF2-40B4-BE49-F238E27FC236}">
                <a16:creationId xmlns:a16="http://schemas.microsoft.com/office/drawing/2014/main" id="{A001AD71-32D1-D745-766B-96B8008CA6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5397" y="643467"/>
            <a:ext cx="3938744" cy="5571066"/>
          </a:xfrm>
          <a:prstGeom prst="rect">
            <a:avLst/>
          </a:prstGeom>
        </p:spPr>
      </p:pic>
    </p:spTree>
    <p:extLst>
      <p:ext uri="{BB962C8B-B14F-4D97-AF65-F5344CB8AC3E}">
        <p14:creationId xmlns:p14="http://schemas.microsoft.com/office/powerpoint/2010/main" val="570150056"/>
      </p:ext>
    </p:extLst>
  </p:cSld>
  <p:clrMapOvr>
    <a:masterClrMapping/>
  </p:clrMapOvr>
  <p:transition spd="slow">
    <p:cover/>
  </p:transition>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9E90EB45-EEE9-4563-8179-65EF62AE0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fik 3" descr="Ein Bild, das Text, Screenshot, Schrift, Zahl enthält.&#10;&#10;KI-generierte Inhalte können fehlerhaft sein.">
            <a:extLst>
              <a:ext uri="{FF2B5EF4-FFF2-40B4-BE49-F238E27FC236}">
                <a16:creationId xmlns:a16="http://schemas.microsoft.com/office/drawing/2014/main" id="{3DFAE712-C9F6-1DE7-6170-DA7FE08E28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8754" y="643467"/>
            <a:ext cx="3941528" cy="5571066"/>
          </a:xfrm>
          <a:prstGeom prst="rect">
            <a:avLst/>
          </a:prstGeom>
        </p:spPr>
      </p:pic>
      <p:sp>
        <p:nvSpPr>
          <p:cNvPr id="23" name="Rectangle 22">
            <a:extLst>
              <a:ext uri="{FF2B5EF4-FFF2-40B4-BE49-F238E27FC236}">
                <a16:creationId xmlns:a16="http://schemas.microsoft.com/office/drawing/2014/main" id="{23D0EF74-AD1E-4FD9-914D-8EC9058EB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fik 8" descr="Ein Bild, das Text, Screenshot, Schrift, Zahl enthält.&#10;&#10;KI-generierte Inhalte können fehlerhaft sein.">
            <a:extLst>
              <a:ext uri="{FF2B5EF4-FFF2-40B4-BE49-F238E27FC236}">
                <a16:creationId xmlns:a16="http://schemas.microsoft.com/office/drawing/2014/main" id="{8D339E5D-4F28-20F1-6DCA-2FB1D5CD28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1718" y="643467"/>
            <a:ext cx="3941528" cy="5571066"/>
          </a:xfrm>
          <a:prstGeom prst="rect">
            <a:avLst/>
          </a:prstGeom>
        </p:spPr>
      </p:pic>
    </p:spTree>
    <p:extLst>
      <p:ext uri="{BB962C8B-B14F-4D97-AF65-F5344CB8AC3E}">
        <p14:creationId xmlns:p14="http://schemas.microsoft.com/office/powerpoint/2010/main" val="3357287761"/>
      </p:ext>
    </p:extLst>
  </p:cSld>
  <p:clrMapOvr>
    <a:masterClrMapping/>
  </p:clrMapOvr>
  <p:transition spd="slow">
    <p:cover/>
  </p:transition>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6F109F4-78ED-9606-4536-C989B46CBDA4}"/>
            </a:ext>
          </a:extLst>
        </p:cNvPr>
        <p:cNvGrpSpPr/>
        <p:nvPr/>
      </p:nvGrpSpPr>
      <p:grpSpPr>
        <a:xfrm>
          <a:off x="0" y="0"/>
          <a:ext cx="0" cy="0"/>
          <a:chOff x="0" y="0"/>
          <a:chExt cx="0" cy="0"/>
        </a:xfrm>
      </p:grpSpPr>
      <p:sp>
        <p:nvSpPr>
          <p:cNvPr id="21" name="Rectangle 20">
            <a:extLst>
              <a:ext uri="{FF2B5EF4-FFF2-40B4-BE49-F238E27FC236}">
                <a16:creationId xmlns:a16="http://schemas.microsoft.com/office/drawing/2014/main" id="{718EE320-3EC5-FAA6-88C2-F8FEC49DC5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fik 3" descr="Ein Bild, das Text, Screenshot, Schrift, Zahl enthält.&#10;&#10;KI-generierte Inhalte können fehlerhaft sein.">
            <a:extLst>
              <a:ext uri="{FF2B5EF4-FFF2-40B4-BE49-F238E27FC236}">
                <a16:creationId xmlns:a16="http://schemas.microsoft.com/office/drawing/2014/main" id="{FD0D6E84-4A35-DFE5-EE15-70EC81287FC3}"/>
              </a:ext>
            </a:extLst>
          </p:cNvPr>
          <p:cNvPicPr>
            <a:picLocks noChangeAspect="1"/>
          </p:cNvPicPr>
          <p:nvPr/>
        </p:nvPicPr>
        <p:blipFill>
          <a:blip r:embed="rId2">
            <a:extLst>
              <a:ext uri="{28A0092B-C50C-407E-A947-70E740481C1C}">
                <a14:useLocalDpi xmlns:a14="http://schemas.microsoft.com/office/drawing/2010/main" val="0"/>
              </a:ext>
            </a:extLst>
          </a:blip>
          <a:srcRect b="36778"/>
          <a:stretch>
            <a:fillRect/>
          </a:stretch>
        </p:blipFill>
        <p:spPr>
          <a:xfrm>
            <a:off x="3091618" y="643467"/>
            <a:ext cx="6008763" cy="5369406"/>
          </a:xfrm>
          <a:prstGeom prst="rect">
            <a:avLst/>
          </a:prstGeom>
        </p:spPr>
      </p:pic>
      <p:sp>
        <p:nvSpPr>
          <p:cNvPr id="23" name="Rectangle 22">
            <a:extLst>
              <a:ext uri="{FF2B5EF4-FFF2-40B4-BE49-F238E27FC236}">
                <a16:creationId xmlns:a16="http://schemas.microsoft.com/office/drawing/2014/main" id="{C1C7AADB-71E9-10BC-CBB3-FA3108C441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8549871"/>
      </p:ext>
    </p:extLst>
  </p:cSld>
  <p:clrMapOvr>
    <a:masterClrMapping/>
  </p:clrMapOvr>
  <p:transition spd="slow">
    <p:cover/>
  </p:transition>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B25B9EC-C8C6-66EC-61CD-06F00A765099}"/>
            </a:ext>
          </a:extLst>
        </p:cNvPr>
        <p:cNvGrpSpPr/>
        <p:nvPr/>
      </p:nvGrpSpPr>
      <p:grpSpPr>
        <a:xfrm>
          <a:off x="0" y="0"/>
          <a:ext cx="0" cy="0"/>
          <a:chOff x="0" y="0"/>
          <a:chExt cx="0" cy="0"/>
        </a:xfrm>
      </p:grpSpPr>
      <p:sp>
        <p:nvSpPr>
          <p:cNvPr id="21" name="Rectangle 20">
            <a:extLst>
              <a:ext uri="{FF2B5EF4-FFF2-40B4-BE49-F238E27FC236}">
                <a16:creationId xmlns:a16="http://schemas.microsoft.com/office/drawing/2014/main" id="{0FA11F19-F6A9-A6DB-219E-3E50799C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fik 3" descr="Ein Bild, das Text, Screenshot, Schrift, Zahl enthält.&#10;&#10;KI-generierte Inhalte können fehlerhaft sein.">
            <a:extLst>
              <a:ext uri="{FF2B5EF4-FFF2-40B4-BE49-F238E27FC236}">
                <a16:creationId xmlns:a16="http://schemas.microsoft.com/office/drawing/2014/main" id="{B594102F-BFE6-104E-0078-36A8CFFB9CC3}"/>
              </a:ext>
            </a:extLst>
          </p:cNvPr>
          <p:cNvPicPr>
            <a:picLocks noChangeAspect="1"/>
          </p:cNvPicPr>
          <p:nvPr/>
        </p:nvPicPr>
        <p:blipFill>
          <a:blip r:embed="rId2">
            <a:extLst>
              <a:ext uri="{28A0092B-C50C-407E-A947-70E740481C1C}">
                <a14:useLocalDpi xmlns:a14="http://schemas.microsoft.com/office/drawing/2010/main" val="0"/>
              </a:ext>
            </a:extLst>
          </a:blip>
          <a:srcRect t="63219" b="26"/>
          <a:stretch>
            <a:fillRect/>
          </a:stretch>
        </p:blipFill>
        <p:spPr>
          <a:xfrm>
            <a:off x="1856088" y="1226127"/>
            <a:ext cx="8479824" cy="4405745"/>
          </a:xfrm>
          <a:prstGeom prst="rect">
            <a:avLst/>
          </a:prstGeom>
        </p:spPr>
      </p:pic>
      <p:sp>
        <p:nvSpPr>
          <p:cNvPr id="23" name="Rectangle 22">
            <a:extLst>
              <a:ext uri="{FF2B5EF4-FFF2-40B4-BE49-F238E27FC236}">
                <a16:creationId xmlns:a16="http://schemas.microsoft.com/office/drawing/2014/main" id="{CC0ABD91-377B-C24E-69E1-4D08FB0365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3305831"/>
      </p:ext>
    </p:extLst>
  </p:cSld>
  <p:clrMapOvr>
    <a:masterClrMapping/>
  </p:clrMapOvr>
  <p:transition spd="slow">
    <p:cover/>
  </p:transition>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878D611-0A12-BE92-43D1-FE6DD4A3CD33}"/>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DEE8117F-8054-FAF1-979A-BA68761D5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820CABE-BD5E-167B-EF59-1629EA2224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nhaltsplatzhalter 4">
            <a:extLst>
              <a:ext uri="{FF2B5EF4-FFF2-40B4-BE49-F238E27FC236}">
                <a16:creationId xmlns:a16="http://schemas.microsoft.com/office/drawing/2014/main" id="{5DC83401-0B2F-AB7C-4DEF-9697A2C297F8}"/>
              </a:ext>
            </a:extLst>
          </p:cNvPr>
          <p:cNvPicPr>
            <a:picLocks noChangeAspect="1"/>
          </p:cNvPicPr>
          <p:nvPr/>
        </p:nvPicPr>
        <p:blipFill>
          <a:blip r:embed="rId2">
            <a:extLst>
              <a:ext uri="{28A0092B-C50C-407E-A947-70E740481C1C}">
                <a14:useLocalDpi xmlns:a14="http://schemas.microsoft.com/office/drawing/2010/main" val="0"/>
              </a:ext>
            </a:extLst>
          </a:blip>
          <a:srcRect t="133" b="133"/>
          <a:stretch/>
        </p:blipFill>
        <p:spPr>
          <a:xfrm>
            <a:off x="3986165" y="448130"/>
            <a:ext cx="3949253" cy="5571066"/>
          </a:xfrm>
          <a:prstGeom prst="rect">
            <a:avLst/>
          </a:prstGeom>
        </p:spPr>
      </p:pic>
      <p:cxnSp>
        <p:nvCxnSpPr>
          <p:cNvPr id="3" name="Gerade Verbindung mit Pfeil 2">
            <a:extLst>
              <a:ext uri="{FF2B5EF4-FFF2-40B4-BE49-F238E27FC236}">
                <a16:creationId xmlns:a16="http://schemas.microsoft.com/office/drawing/2014/main" id="{8F728EB2-573D-1F00-8BEF-418EB396B9D1}"/>
              </a:ext>
            </a:extLst>
          </p:cNvPr>
          <p:cNvCxnSpPr/>
          <p:nvPr/>
        </p:nvCxnSpPr>
        <p:spPr>
          <a:xfrm>
            <a:off x="7649308" y="5539154"/>
            <a:ext cx="2022230" cy="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5" name="Textfeld 4">
            <a:extLst>
              <a:ext uri="{FF2B5EF4-FFF2-40B4-BE49-F238E27FC236}">
                <a16:creationId xmlns:a16="http://schemas.microsoft.com/office/drawing/2014/main" id="{A598A630-4BEB-24B4-7B10-64269B54DAD4}"/>
              </a:ext>
            </a:extLst>
          </p:cNvPr>
          <p:cNvSpPr txBox="1"/>
          <p:nvPr/>
        </p:nvSpPr>
        <p:spPr>
          <a:xfrm>
            <a:off x="9770424" y="4763143"/>
            <a:ext cx="1879384" cy="646331"/>
          </a:xfrm>
          <a:prstGeom prst="rect">
            <a:avLst/>
          </a:prstGeom>
          <a:noFill/>
        </p:spPr>
        <p:txBody>
          <a:bodyPr wrap="square" rtlCol="0">
            <a:spAutoFit/>
          </a:bodyPr>
          <a:lstStyle/>
          <a:p>
            <a:r>
              <a:rPr lang="de-DE" dirty="0"/>
              <a:t>Zusammen-arbeit mit </a:t>
            </a:r>
          </a:p>
        </p:txBody>
      </p:sp>
      <p:pic>
        <p:nvPicPr>
          <p:cNvPr id="6" name="Grafik 5">
            <a:extLst>
              <a:ext uri="{FF2B5EF4-FFF2-40B4-BE49-F238E27FC236}">
                <a16:creationId xmlns:a16="http://schemas.microsoft.com/office/drawing/2014/main" id="{185C26FF-6FEF-7FE0-6E50-EF9DE09F2126}"/>
              </a:ext>
            </a:extLst>
          </p:cNvPr>
          <p:cNvPicPr>
            <a:picLocks noChangeAspect="1"/>
          </p:cNvPicPr>
          <p:nvPr/>
        </p:nvPicPr>
        <p:blipFill>
          <a:blip r:embed="rId3"/>
          <a:stretch>
            <a:fillRect/>
          </a:stretch>
        </p:blipFill>
        <p:spPr>
          <a:xfrm>
            <a:off x="9874628" y="5345119"/>
            <a:ext cx="1198359" cy="674077"/>
          </a:xfrm>
          <a:prstGeom prst="rect">
            <a:avLst/>
          </a:prstGeom>
        </p:spPr>
      </p:pic>
      <p:sp>
        <p:nvSpPr>
          <p:cNvPr id="7" name="Textfeld 6">
            <a:extLst>
              <a:ext uri="{FF2B5EF4-FFF2-40B4-BE49-F238E27FC236}">
                <a16:creationId xmlns:a16="http://schemas.microsoft.com/office/drawing/2014/main" id="{C5CBDFC5-C6C4-B379-561F-F3F0D57FB439}"/>
              </a:ext>
            </a:extLst>
          </p:cNvPr>
          <p:cNvSpPr txBox="1"/>
          <p:nvPr/>
        </p:nvSpPr>
        <p:spPr>
          <a:xfrm>
            <a:off x="7560799" y="6047057"/>
            <a:ext cx="4221477" cy="276999"/>
          </a:xfrm>
          <a:prstGeom prst="rect">
            <a:avLst/>
          </a:prstGeom>
          <a:noFill/>
        </p:spPr>
        <p:txBody>
          <a:bodyPr wrap="square">
            <a:spAutoFit/>
          </a:bodyPr>
          <a:lstStyle/>
          <a:p>
            <a:r>
              <a:rPr lang="de-DE" sz="1200" dirty="0">
                <a:hlinkClick r:id="rId4"/>
              </a:rPr>
              <a:t>Unser Weg zur Digitalisierung – Wir machen das gemeinsam!</a:t>
            </a:r>
            <a:endParaRPr lang="de-DE" sz="1200" dirty="0"/>
          </a:p>
        </p:txBody>
      </p:sp>
    </p:spTree>
    <p:extLst>
      <p:ext uri="{BB962C8B-B14F-4D97-AF65-F5344CB8AC3E}">
        <p14:creationId xmlns:p14="http://schemas.microsoft.com/office/powerpoint/2010/main" val="2446974090"/>
      </p:ext>
    </p:extLst>
  </p:cSld>
  <p:clrMapOvr>
    <a:masterClrMapping/>
  </p:clrMapOvr>
  <p:transition spd="slow">
    <p:cove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C2A7C6-1B69-D5AF-631D-AF8757E2A5F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56ABF86-BEEE-3759-FC57-8B17D5B656EA}"/>
              </a:ext>
            </a:extLst>
          </p:cNvPr>
          <p:cNvSpPr>
            <a:spLocks noGrp="1"/>
          </p:cNvSpPr>
          <p:nvPr>
            <p:ph type="title"/>
          </p:nvPr>
        </p:nvSpPr>
        <p:spPr>
          <a:xfrm>
            <a:off x="3491280" y="177590"/>
            <a:ext cx="5209440" cy="783464"/>
          </a:xfrm>
        </p:spPr>
        <p:txBody>
          <a:bodyPr/>
          <a:lstStyle/>
          <a:p>
            <a:pPr algn="just"/>
            <a:r>
              <a:rPr lang="de-DE" b="1" kern="100" dirty="0">
                <a:latin typeface="Calibri" panose="020F0502020204030204" pitchFamily="34" charset="0"/>
                <a:ea typeface="Calibri" panose="020F0502020204030204" pitchFamily="34" charset="0"/>
                <a:cs typeface="Times New Roman" panose="02020603050405020304" pitchFamily="18" charset="0"/>
              </a:rPr>
              <a:t>Unsere</a:t>
            </a:r>
            <a:r>
              <a:rPr lang="de-DE" dirty="0"/>
              <a:t> </a:t>
            </a:r>
            <a:r>
              <a:rPr lang="de-DE" b="1" kern="100" dirty="0">
                <a:latin typeface="Calibri" panose="020F0502020204030204" pitchFamily="34" charset="0"/>
                <a:ea typeface="Calibri" panose="020F0502020204030204" pitchFamily="34" charset="0"/>
                <a:cs typeface="Times New Roman" panose="02020603050405020304" pitchFamily="18" charset="0"/>
              </a:rPr>
              <a:t>Fortbildungen</a:t>
            </a:r>
          </a:p>
        </p:txBody>
      </p:sp>
      <p:graphicFrame>
        <p:nvGraphicFramePr>
          <p:cNvPr id="13" name="Diagramm 12">
            <a:extLst>
              <a:ext uri="{FF2B5EF4-FFF2-40B4-BE49-F238E27FC236}">
                <a16:creationId xmlns:a16="http://schemas.microsoft.com/office/drawing/2014/main" id="{BC2DCC54-E928-ED99-8780-42DE461397AE}"/>
              </a:ext>
            </a:extLst>
          </p:cNvPr>
          <p:cNvGraphicFramePr/>
          <p:nvPr>
            <p:extLst>
              <p:ext uri="{D42A27DB-BD31-4B8C-83A1-F6EECF244321}">
                <p14:modId xmlns:p14="http://schemas.microsoft.com/office/powerpoint/2010/main" val="2475642879"/>
              </p:ext>
            </p:extLst>
          </p:nvPr>
        </p:nvGraphicFramePr>
        <p:xfrm>
          <a:off x="631523" y="877078"/>
          <a:ext cx="7187529" cy="4477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Rechteck: abgerundete Ecken 11">
            <a:extLst>
              <a:ext uri="{FF2B5EF4-FFF2-40B4-BE49-F238E27FC236}">
                <a16:creationId xmlns:a16="http://schemas.microsoft.com/office/drawing/2014/main" id="{C4EE3704-80D6-2435-760A-1BA8E3F82FF4}"/>
              </a:ext>
            </a:extLst>
          </p:cNvPr>
          <p:cNvSpPr/>
          <p:nvPr/>
        </p:nvSpPr>
        <p:spPr>
          <a:xfrm>
            <a:off x="8699089" y="2257546"/>
            <a:ext cx="2861388" cy="1716833"/>
          </a:xfrm>
          <a:prstGeom prst="roundRect">
            <a:avLst/>
          </a:prstGeom>
          <a:solidFill>
            <a:srgbClr val="005F4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400" dirty="0">
                <a:latin typeface="Calibri" panose="020F0502020204030204" pitchFamily="34" charset="0"/>
                <a:ea typeface="Calibri" panose="020F0502020204030204" pitchFamily="34" charset="0"/>
                <a:cs typeface="Calibri" panose="020F0502020204030204" pitchFamily="34" charset="0"/>
              </a:rPr>
              <a:t>über 100 Teilnehmer*innen</a:t>
            </a:r>
          </a:p>
        </p:txBody>
      </p:sp>
    </p:spTree>
    <p:extLst>
      <p:ext uri="{BB962C8B-B14F-4D97-AF65-F5344CB8AC3E}">
        <p14:creationId xmlns:p14="http://schemas.microsoft.com/office/powerpoint/2010/main" val="2743803267"/>
      </p:ext>
    </p:extLst>
  </p:cSld>
  <p:clrMapOvr>
    <a:masterClrMapping/>
  </p:clrMapOvr>
  <p:transition spd="slow">
    <p:cover/>
  </p:transition>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5990"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96A9EFB3-F19A-8FA9-FE19-949B9D25E792}"/>
              </a:ext>
            </a:extLst>
          </p:cNvPr>
          <p:cNvSpPr>
            <a:spLocks noGrp="1"/>
          </p:cNvSpPr>
          <p:nvPr>
            <p:ph type="title"/>
          </p:nvPr>
        </p:nvSpPr>
        <p:spPr>
          <a:xfrm>
            <a:off x="7931894" y="1248632"/>
            <a:ext cx="4105275" cy="1194428"/>
          </a:xfrm>
        </p:spPr>
        <p:txBody>
          <a:bodyPr vert="horz" lIns="91440" tIns="45720" rIns="91440" bIns="45720" rtlCol="0" anchor="t">
            <a:noAutofit/>
          </a:bodyPr>
          <a:lstStyle/>
          <a:p>
            <a:r>
              <a:rPr lang="en-US" sz="3600" kern="1200" dirty="0" err="1">
                <a:latin typeface="+mj-lt"/>
                <a:ea typeface="+mj-ea"/>
                <a:cs typeface="+mj-cs"/>
              </a:rPr>
              <a:t>z.B.</a:t>
            </a:r>
            <a:r>
              <a:rPr lang="en-US" sz="3600" kern="1200" dirty="0">
                <a:latin typeface="+mj-lt"/>
                <a:ea typeface="+mj-ea"/>
                <a:cs typeface="+mj-cs"/>
              </a:rPr>
              <a:t> Zusammenarbeit </a:t>
            </a:r>
            <a:r>
              <a:rPr lang="de-DE" sz="3600" kern="1200" noProof="0" dirty="0">
                <a:latin typeface="+mj-lt"/>
                <a:ea typeface="+mj-ea"/>
                <a:cs typeface="+mj-cs"/>
              </a:rPr>
              <a:t>mit</a:t>
            </a:r>
            <a:r>
              <a:rPr lang="en-US" sz="3600" kern="1200" dirty="0">
                <a:latin typeface="+mj-lt"/>
                <a:ea typeface="+mj-ea"/>
                <a:cs typeface="+mj-cs"/>
              </a:rPr>
              <a:t> Padlet</a:t>
            </a:r>
          </a:p>
        </p:txBody>
      </p:sp>
      <p:sp>
        <p:nvSpPr>
          <p:cNvPr id="19" name="Rectangle 18">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 y="0"/>
            <a:ext cx="7534621"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8963" y="2420200"/>
            <a:ext cx="45720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Inhaltsplatzhalter 4" descr="Ein Bild, das Dreieck, Farbigkeit, Kreativität enthält.&#10;&#10;KI-generierte Inhalte können fehlerhaft sein.">
            <a:extLst>
              <a:ext uri="{FF2B5EF4-FFF2-40B4-BE49-F238E27FC236}">
                <a16:creationId xmlns:a16="http://schemas.microsoft.com/office/drawing/2014/main" id="{9507830E-E434-04B9-D578-312CE21D51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9954" y="637762"/>
            <a:ext cx="5576770" cy="5576770"/>
          </a:xfrm>
          <a:prstGeom prst="rect">
            <a:avLst/>
          </a:prstGeom>
        </p:spPr>
      </p:pic>
    </p:spTree>
    <p:extLst>
      <p:ext uri="{BB962C8B-B14F-4D97-AF65-F5344CB8AC3E}">
        <p14:creationId xmlns:p14="http://schemas.microsoft.com/office/powerpoint/2010/main" val="1958457297"/>
      </p:ext>
    </p:extLst>
  </p:cSld>
  <p:clrMapOvr>
    <a:masterClrMapping/>
  </p:clrMapOvr>
  <p:transition spd="slow">
    <p:cover/>
  </p:transition>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782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nhaltsplatzhalter 4" descr="Ein Bild, das Text, Screenshot, Schrift, Software enthält.&#10;&#10;KI-generierte Inhalte können fehlerhaft sein.">
            <a:extLst>
              <a:ext uri="{FF2B5EF4-FFF2-40B4-BE49-F238E27FC236}">
                <a16:creationId xmlns:a16="http://schemas.microsoft.com/office/drawing/2014/main" id="{9BCBD9FF-A2AE-EB7F-2D05-EEBA824287F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3467" y="743628"/>
            <a:ext cx="10905066" cy="5370744"/>
          </a:xfrm>
          <a:prstGeom prst="rect">
            <a:avLst/>
          </a:prstGeom>
        </p:spPr>
      </p:pic>
      <p:pic>
        <p:nvPicPr>
          <p:cNvPr id="7" name="Grafik 6" descr="Ein Bild, das Grafiken, Clipart, Zeichnung, Grafikdesign enthält.&#10;&#10;KI-generierte Inhalte können fehlerhaft sein.">
            <a:extLst>
              <a:ext uri="{FF2B5EF4-FFF2-40B4-BE49-F238E27FC236}">
                <a16:creationId xmlns:a16="http://schemas.microsoft.com/office/drawing/2014/main" id="{99CF5D61-FC7B-75EB-6C3C-72D61C99E2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975" y="5132070"/>
            <a:ext cx="1604010" cy="1604010"/>
          </a:xfrm>
          <a:prstGeom prst="rect">
            <a:avLst/>
          </a:prstGeom>
        </p:spPr>
      </p:pic>
      <p:sp>
        <p:nvSpPr>
          <p:cNvPr id="8" name="Textfeld 7">
            <a:extLst>
              <a:ext uri="{FF2B5EF4-FFF2-40B4-BE49-F238E27FC236}">
                <a16:creationId xmlns:a16="http://schemas.microsoft.com/office/drawing/2014/main" id="{19F1A973-808B-FB57-65AD-0B6FA03D3E46}"/>
              </a:ext>
            </a:extLst>
          </p:cNvPr>
          <p:cNvSpPr txBox="1"/>
          <p:nvPr/>
        </p:nvSpPr>
        <p:spPr>
          <a:xfrm>
            <a:off x="1739985" y="6114372"/>
            <a:ext cx="6844146" cy="276999"/>
          </a:xfrm>
          <a:prstGeom prst="rect">
            <a:avLst/>
          </a:prstGeom>
          <a:noFill/>
        </p:spPr>
        <p:txBody>
          <a:bodyPr wrap="square" rtlCol="0">
            <a:spAutoFit/>
          </a:bodyPr>
          <a:lstStyle/>
          <a:p>
            <a:r>
              <a:rPr lang="de-DE" sz="1200" dirty="0">
                <a:hlinkClick r:id="rId4"/>
              </a:rPr>
              <a:t>https://padlet.com/digitalfit/unser-weg-zur-digitalisierung-eure-ideen-sind-gefragt-x72dgw4szzkgllo3</a:t>
            </a:r>
            <a:r>
              <a:rPr lang="de-DE" sz="1200" dirty="0"/>
              <a:t> </a:t>
            </a:r>
          </a:p>
        </p:txBody>
      </p:sp>
    </p:spTree>
    <p:extLst>
      <p:ext uri="{BB962C8B-B14F-4D97-AF65-F5344CB8AC3E}">
        <p14:creationId xmlns:p14="http://schemas.microsoft.com/office/powerpoint/2010/main" val="3926386970"/>
      </p:ext>
    </p:extLst>
  </p:cSld>
  <p:clrMapOvr>
    <a:masterClrMapping/>
  </p:clrMapOvr>
  <p:transition spd="slow">
    <p:cover/>
  </p:transition>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36A214D-A515-E2BD-3C0E-18751E0995DC}"/>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782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nhaltsplatzhalter 4" descr="Ein Bild, das Text, Screenshot, Schrift, Software enthält.&#10;&#10;KI-generierte Inhalte können fehlerhaft sein.">
            <a:extLst>
              <a:ext uri="{FF2B5EF4-FFF2-40B4-BE49-F238E27FC236}">
                <a16:creationId xmlns:a16="http://schemas.microsoft.com/office/drawing/2014/main" id="{8628709D-67AC-9DBD-E832-0E29CCA5885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26793" t="14358" r="10870" b="22355"/>
          <a:stretch>
            <a:fillRect/>
          </a:stretch>
        </p:blipFill>
        <p:spPr>
          <a:xfrm>
            <a:off x="643467" y="702704"/>
            <a:ext cx="10905066" cy="5452592"/>
          </a:xfrm>
          <a:prstGeom prst="rect">
            <a:avLst/>
          </a:prstGeom>
        </p:spPr>
      </p:pic>
      <p:pic>
        <p:nvPicPr>
          <p:cNvPr id="2" name="Grafik 1" descr="Ein Bild, das Grafiken, Clipart, Zeichnung, Grafikdesign enthält.&#10;&#10;KI-generierte Inhalte können fehlerhaft sein.">
            <a:extLst>
              <a:ext uri="{FF2B5EF4-FFF2-40B4-BE49-F238E27FC236}">
                <a16:creationId xmlns:a16="http://schemas.microsoft.com/office/drawing/2014/main" id="{23AC464F-5FDF-B848-DF27-246FA8DA15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40924" y="5121910"/>
            <a:ext cx="1604010" cy="1604010"/>
          </a:xfrm>
          <a:prstGeom prst="rect">
            <a:avLst/>
          </a:prstGeom>
        </p:spPr>
      </p:pic>
      <p:sp>
        <p:nvSpPr>
          <p:cNvPr id="3" name="Textfeld 2">
            <a:extLst>
              <a:ext uri="{FF2B5EF4-FFF2-40B4-BE49-F238E27FC236}">
                <a16:creationId xmlns:a16="http://schemas.microsoft.com/office/drawing/2014/main" id="{D27E1F64-07ED-E7BD-527A-8D68E8F20A17}"/>
              </a:ext>
            </a:extLst>
          </p:cNvPr>
          <p:cNvSpPr txBox="1"/>
          <p:nvPr/>
        </p:nvSpPr>
        <p:spPr>
          <a:xfrm>
            <a:off x="3596778" y="6155296"/>
            <a:ext cx="6844146" cy="276999"/>
          </a:xfrm>
          <a:prstGeom prst="rect">
            <a:avLst/>
          </a:prstGeom>
          <a:noFill/>
        </p:spPr>
        <p:txBody>
          <a:bodyPr wrap="square" rtlCol="0">
            <a:spAutoFit/>
          </a:bodyPr>
          <a:lstStyle/>
          <a:p>
            <a:r>
              <a:rPr lang="de-DE" sz="1200" dirty="0">
                <a:hlinkClick r:id="rId4"/>
              </a:rPr>
              <a:t>https://padlet.com/digitalfit/unser-weg-zur-digitalisierung-eure-ideen-sind-gefragt-x72dgw4szzkgllo3</a:t>
            </a:r>
            <a:r>
              <a:rPr lang="de-DE" sz="1200" dirty="0"/>
              <a:t> </a:t>
            </a:r>
          </a:p>
        </p:txBody>
      </p:sp>
    </p:spTree>
    <p:extLst>
      <p:ext uri="{BB962C8B-B14F-4D97-AF65-F5344CB8AC3E}">
        <p14:creationId xmlns:p14="http://schemas.microsoft.com/office/powerpoint/2010/main" val="2445783400"/>
      </p:ext>
    </p:extLst>
  </p:cSld>
  <p:clrMapOvr>
    <a:masterClrMapping/>
  </p:clrMapOvr>
  <p:transition spd="slow">
    <p:cove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3B0AFB-F2F1-D5BA-77A3-BB99155F3805}"/>
              </a:ext>
            </a:extLst>
          </p:cNvPr>
          <p:cNvSpPr>
            <a:spLocks noGrp="1"/>
          </p:cNvSpPr>
          <p:nvPr>
            <p:ph type="title"/>
          </p:nvPr>
        </p:nvSpPr>
        <p:spPr>
          <a:xfrm>
            <a:off x="838200" y="127000"/>
            <a:ext cx="10515600" cy="930275"/>
          </a:xfrm>
        </p:spPr>
        <p:txBody>
          <a:bodyPr>
            <a:noAutofit/>
          </a:bodyPr>
          <a:lstStyle/>
          <a:p>
            <a:pPr algn="ctr"/>
            <a:r>
              <a:rPr lang="de-DE" sz="3200" dirty="0">
                <a:effectLst>
                  <a:outerShdw blurRad="38100" dist="38100" dir="2700000" algn="tl">
                    <a:srgbClr val="000000">
                      <a:alpha val="43137"/>
                    </a:srgbClr>
                  </a:outerShdw>
                </a:effectLst>
              </a:rPr>
              <a:t>Fallstricke bei der Umsetzung von Digitalisierungsvorhaben</a:t>
            </a:r>
          </a:p>
        </p:txBody>
      </p:sp>
      <p:graphicFrame>
        <p:nvGraphicFramePr>
          <p:cNvPr id="4" name="Inhaltsplatzhalter 3">
            <a:extLst>
              <a:ext uri="{FF2B5EF4-FFF2-40B4-BE49-F238E27FC236}">
                <a16:creationId xmlns:a16="http://schemas.microsoft.com/office/drawing/2014/main" id="{349FD94F-4232-C445-53BA-BA928380883A}"/>
              </a:ext>
            </a:extLst>
          </p:cNvPr>
          <p:cNvGraphicFramePr>
            <a:graphicFrameLocks noGrp="1"/>
          </p:cNvGraphicFramePr>
          <p:nvPr>
            <p:ph idx="1"/>
            <p:extLst>
              <p:ext uri="{D42A27DB-BD31-4B8C-83A1-F6EECF244321}">
                <p14:modId xmlns:p14="http://schemas.microsoft.com/office/powerpoint/2010/main" val="3250939877"/>
              </p:ext>
            </p:extLst>
          </p:nvPr>
        </p:nvGraphicFramePr>
        <p:xfrm>
          <a:off x="838200" y="969818"/>
          <a:ext cx="10515600" cy="44519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71693120"/>
      </p:ext>
    </p:extLst>
  </p:cSld>
  <p:clrMapOvr>
    <a:masterClrMapping/>
  </p:clrMapOvr>
  <p:transition spd="slow">
    <p:cove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descr="Ein Bild, das Text, Handschrift, Whiteboard, Klebezettel enthält.&#10;&#10;KI-generierte Inhalte können fehlerhaft sein.">
            <a:extLst>
              <a:ext uri="{FF2B5EF4-FFF2-40B4-BE49-F238E27FC236}">
                <a16:creationId xmlns:a16="http://schemas.microsoft.com/office/drawing/2014/main" id="{FD177F2D-2100-429B-4E1E-A28BE23D5FD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4199" r="1614" b="8381"/>
          <a:stretch>
            <a:fillRect/>
          </a:stretch>
        </p:blipFill>
        <p:spPr>
          <a:xfrm>
            <a:off x="6391564" y="0"/>
            <a:ext cx="5800436" cy="6871839"/>
          </a:xfrm>
        </p:spPr>
      </p:pic>
      <p:sp>
        <p:nvSpPr>
          <p:cNvPr id="6" name="Titel 1">
            <a:extLst>
              <a:ext uri="{FF2B5EF4-FFF2-40B4-BE49-F238E27FC236}">
                <a16:creationId xmlns:a16="http://schemas.microsoft.com/office/drawing/2014/main" id="{0B6C5293-326B-47FA-3024-F89B55A4AB4C}"/>
              </a:ext>
            </a:extLst>
          </p:cNvPr>
          <p:cNvSpPr txBox="1">
            <a:spLocks/>
          </p:cNvSpPr>
          <p:nvPr/>
        </p:nvSpPr>
        <p:spPr>
          <a:xfrm>
            <a:off x="154708" y="1902691"/>
            <a:ext cx="5941292" cy="21705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dirty="0">
                <a:effectLst>
                  <a:outerShdw blurRad="38100" dist="38100" dir="2700000" algn="tl">
                    <a:srgbClr val="000000">
                      <a:alpha val="43137"/>
                    </a:srgbClr>
                  </a:outerShdw>
                </a:effectLst>
              </a:rPr>
              <a:t>Umgang mit Digitalisierungsskeptikern</a:t>
            </a:r>
            <a:br>
              <a:rPr lang="de-DE" dirty="0"/>
            </a:br>
            <a:r>
              <a:rPr lang="de-DE" sz="2800" dirty="0"/>
              <a:t>Ergebnisse aus dem Workshop vom digital.fit-Tag am 9.11.2024</a:t>
            </a:r>
          </a:p>
        </p:txBody>
      </p:sp>
    </p:spTree>
    <p:extLst>
      <p:ext uri="{BB962C8B-B14F-4D97-AF65-F5344CB8AC3E}">
        <p14:creationId xmlns:p14="http://schemas.microsoft.com/office/powerpoint/2010/main" val="2886182663"/>
      </p:ext>
    </p:extLst>
  </p:cSld>
  <p:clrMapOvr>
    <a:masterClrMapping/>
  </p:clrMapOvr>
  <p:transition spd="slow">
    <p:cove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 3">
            <a:extLst>
              <a:ext uri="{FF2B5EF4-FFF2-40B4-BE49-F238E27FC236}">
                <a16:creationId xmlns:a16="http://schemas.microsoft.com/office/drawing/2014/main" id="{286F48E1-A6FC-97EC-F795-F646E9CBD0D2}"/>
              </a:ext>
            </a:extLst>
          </p:cNvPr>
          <p:cNvGraphicFramePr/>
          <p:nvPr>
            <p:extLst>
              <p:ext uri="{D42A27DB-BD31-4B8C-83A1-F6EECF244321}">
                <p14:modId xmlns:p14="http://schemas.microsoft.com/office/powerpoint/2010/main" val="3142140330"/>
              </p:ext>
            </p:extLst>
          </p:nvPr>
        </p:nvGraphicFramePr>
        <p:xfrm>
          <a:off x="1294823" y="1796491"/>
          <a:ext cx="9602354" cy="32650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itel 5">
            <a:extLst>
              <a:ext uri="{FF2B5EF4-FFF2-40B4-BE49-F238E27FC236}">
                <a16:creationId xmlns:a16="http://schemas.microsoft.com/office/drawing/2014/main" id="{FEA9ECC9-8E6E-AC50-3C1A-4452E35CE759}"/>
              </a:ext>
            </a:extLst>
          </p:cNvPr>
          <p:cNvSpPr>
            <a:spLocks noGrp="1"/>
          </p:cNvSpPr>
          <p:nvPr>
            <p:ph type="title"/>
          </p:nvPr>
        </p:nvSpPr>
        <p:spPr>
          <a:xfrm>
            <a:off x="838200" y="193964"/>
            <a:ext cx="10515600" cy="1126835"/>
          </a:xfrm>
        </p:spPr>
        <p:txBody>
          <a:bodyP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de-DE" sz="3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ptos Display" panose="02110004020202020204"/>
                <a:ea typeface="+mn-ea"/>
                <a:cs typeface="+mn-cs"/>
              </a:rPr>
              <a:t>Umgang mit Digitalisierungsskeptikern</a:t>
            </a:r>
            <a:br>
              <a:rPr kumimoji="0" lang="de-DE" sz="2800" b="0" i="0" u="none" strike="noStrike" kern="1200" cap="none" spc="0" normalizeH="0" baseline="0" noProof="0" dirty="0">
                <a:ln>
                  <a:noFill/>
                </a:ln>
                <a:solidFill>
                  <a:prstClr val="black"/>
                </a:solidFill>
                <a:effectLst/>
                <a:uLnTx/>
                <a:uFillTx/>
                <a:latin typeface="Aptos Display" panose="02110004020202020204"/>
                <a:ea typeface="+mn-ea"/>
                <a:cs typeface="+mn-cs"/>
              </a:rPr>
            </a:br>
            <a:r>
              <a:rPr kumimoji="0" lang="de-DE" sz="2800" b="0" i="0" u="none" strike="noStrike" kern="1200" cap="none" spc="0" normalizeH="0" baseline="0" noProof="0" dirty="0">
                <a:ln>
                  <a:noFill/>
                </a:ln>
                <a:solidFill>
                  <a:prstClr val="black"/>
                </a:solidFill>
                <a:effectLst/>
                <a:uLnTx/>
                <a:uFillTx/>
                <a:latin typeface="Aptos Display" panose="02110004020202020204"/>
                <a:ea typeface="+mn-ea"/>
                <a:cs typeface="+mn-cs"/>
              </a:rPr>
              <a:t>vermutete Hauptgründe für Skepsis</a:t>
            </a:r>
          </a:p>
        </p:txBody>
      </p:sp>
    </p:spTree>
    <p:extLst>
      <p:ext uri="{BB962C8B-B14F-4D97-AF65-F5344CB8AC3E}">
        <p14:creationId xmlns:p14="http://schemas.microsoft.com/office/powerpoint/2010/main" val="2956040528"/>
      </p:ext>
    </p:extLst>
  </p:cSld>
  <p:clrMapOvr>
    <a:masterClrMapping/>
  </p:clrMapOvr>
  <p:transition spd="slow">
    <p:cove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6B625-0DF4-EB32-B123-73CF4234DCAC}"/>
            </a:ext>
          </a:extLst>
        </p:cNvPr>
        <p:cNvGrpSpPr/>
        <p:nvPr/>
      </p:nvGrpSpPr>
      <p:grpSpPr>
        <a:xfrm>
          <a:off x="0" y="0"/>
          <a:ext cx="0" cy="0"/>
          <a:chOff x="0" y="0"/>
          <a:chExt cx="0" cy="0"/>
        </a:xfrm>
      </p:grpSpPr>
      <p:graphicFrame>
        <p:nvGraphicFramePr>
          <p:cNvPr id="7" name="Diagramm 6">
            <a:extLst>
              <a:ext uri="{FF2B5EF4-FFF2-40B4-BE49-F238E27FC236}">
                <a16:creationId xmlns:a16="http://schemas.microsoft.com/office/drawing/2014/main" id="{CCC6655D-5E9F-609D-EB0B-0BC1F45E5BF6}"/>
              </a:ext>
            </a:extLst>
          </p:cNvPr>
          <p:cNvGraphicFramePr/>
          <p:nvPr>
            <p:extLst>
              <p:ext uri="{D42A27DB-BD31-4B8C-83A1-F6EECF244321}">
                <p14:modId xmlns:p14="http://schemas.microsoft.com/office/powerpoint/2010/main" val="1807173303"/>
              </p:ext>
            </p:extLst>
          </p:nvPr>
        </p:nvGraphicFramePr>
        <p:xfrm>
          <a:off x="554182" y="-240145"/>
          <a:ext cx="10806545" cy="60405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78239080"/>
      </p:ext>
    </p:extLst>
  </p:cSld>
  <p:clrMapOvr>
    <a:masterClrMapping/>
  </p:clrMapOvr>
  <p:transition spd="slow">
    <p:cover/>
  </p:transition>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Rückspiegelansicht von Menschen in Reihen, die einen Film in einem Kino ansehen">
            <a:extLst>
              <a:ext uri="{FF2B5EF4-FFF2-40B4-BE49-F238E27FC236}">
                <a16:creationId xmlns:a16="http://schemas.microsoft.com/office/drawing/2014/main" id="{684BC657-41E3-2E5E-CB6B-452307CADC3E}"/>
              </a:ext>
            </a:extLst>
          </p:cNvPr>
          <p:cNvPicPr>
            <a:picLocks noChangeAspect="1"/>
          </p:cNvPicPr>
          <p:nvPr/>
        </p:nvPicPr>
        <p:blipFill>
          <a:blip r:embed="rId2"/>
          <a:srcRect t="5983" b="9387"/>
          <a:stretch>
            <a:fillRect/>
          </a:stretch>
        </p:blipFill>
        <p:spPr>
          <a:xfrm>
            <a:off x="20" y="-7619"/>
            <a:ext cx="12191979" cy="6887364"/>
          </a:xfrm>
          <a:prstGeom prst="rect">
            <a:avLst/>
          </a:prstGeom>
        </p:spPr>
      </p:pic>
      <p:sp>
        <p:nvSpPr>
          <p:cNvPr id="9" name="Rectangle 8">
            <a:extLst>
              <a:ext uri="{FF2B5EF4-FFF2-40B4-BE49-F238E27FC236}">
                <a16:creationId xmlns:a16="http://schemas.microsoft.com/office/drawing/2014/main" id="{4D60F200-5EB0-B223-2439-C96C67F0F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20"/>
            <a:ext cx="5566593" cy="6887364"/>
          </a:xfrm>
          <a:prstGeom prst="rect">
            <a:avLst/>
          </a:prstGeom>
          <a:gradFill flip="none" rotWithShape="1">
            <a:gsLst>
              <a:gs pos="21000">
                <a:srgbClr val="000000">
                  <a:alpha val="62000"/>
                </a:srgbClr>
              </a:gs>
              <a:gs pos="100000">
                <a:srgbClr val="000000">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4067CD3-146F-6228-E362-39AA720C25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63442" y="855815"/>
            <a:ext cx="6887365" cy="5160474"/>
          </a:xfrm>
          <a:prstGeom prst="rect">
            <a:avLst/>
          </a:prstGeom>
          <a:gradFill flip="none" rotWithShape="1">
            <a:gsLst>
              <a:gs pos="0">
                <a:schemeClr val="accent5">
                  <a:lumMod val="75000"/>
                  <a:alpha val="91000"/>
                </a:schemeClr>
              </a:gs>
              <a:gs pos="83000">
                <a:schemeClr val="accent5">
                  <a:alpha val="0"/>
                </a:schemeClr>
              </a:gs>
            </a:gsLst>
            <a:lin ang="51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Rectangle 12">
            <a:extLst>
              <a:ext uri="{FF2B5EF4-FFF2-40B4-BE49-F238E27FC236}">
                <a16:creationId xmlns:a16="http://schemas.microsoft.com/office/drawing/2014/main" id="{271C7E5C-A0F8-E9FA-56DB-31A257FD4E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7648"/>
            <a:ext cx="2079513" cy="6865647"/>
          </a:xfrm>
          <a:prstGeom prst="rect">
            <a:avLst/>
          </a:prstGeom>
          <a:gradFill flip="none" rotWithShape="1">
            <a:gsLst>
              <a:gs pos="5000">
                <a:schemeClr val="accent5"/>
              </a:gs>
              <a:gs pos="49000">
                <a:schemeClr val="accent5">
                  <a:alpha val="0"/>
                </a:schemeClr>
              </a:gs>
            </a:gsLst>
            <a:lin ang="21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3F70A3C-4474-2A39-470C-FD55A88375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7706777" y="3068761"/>
            <a:ext cx="4504659" cy="3789239"/>
          </a:xfrm>
          <a:prstGeom prst="rect">
            <a:avLst/>
          </a:prstGeom>
          <a:gradFill flip="none" rotWithShape="1">
            <a:gsLst>
              <a:gs pos="0">
                <a:schemeClr val="accent5"/>
              </a:gs>
              <a:gs pos="60000">
                <a:schemeClr val="accent5">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7" name="Rectangle 16">
            <a:extLst>
              <a:ext uri="{FF2B5EF4-FFF2-40B4-BE49-F238E27FC236}">
                <a16:creationId xmlns:a16="http://schemas.microsoft.com/office/drawing/2014/main" id="{BAC3F7D4-9613-0E1F-901C-98FE831DEB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8774557" y="-6485"/>
            <a:ext cx="3427160" cy="6879745"/>
          </a:xfrm>
          <a:prstGeom prst="rect">
            <a:avLst/>
          </a:prstGeom>
          <a:gradFill flip="none" rotWithShape="1">
            <a:gsLst>
              <a:gs pos="5000">
                <a:schemeClr val="accent2"/>
              </a:gs>
              <a:gs pos="49000">
                <a:schemeClr val="accent5">
                  <a:lumMod val="60000"/>
                  <a:lumOff val="40000"/>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FD5167C-AF48-26F0-7A9F-3F76433748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64705" y="-1061856"/>
            <a:ext cx="3682024" cy="12211438"/>
          </a:xfrm>
          <a:prstGeom prst="rect">
            <a:avLst/>
          </a:prstGeom>
          <a:gradFill>
            <a:gsLst>
              <a:gs pos="0">
                <a:schemeClr val="accent5"/>
              </a:gs>
              <a:gs pos="65000">
                <a:schemeClr val="accent2">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7B30A01-FCA8-86A5-A840-C32A3BE2E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 y="-7639"/>
            <a:ext cx="4879823" cy="6887373"/>
          </a:xfrm>
          <a:prstGeom prst="rect">
            <a:avLst/>
          </a:prstGeom>
          <a:gradFill>
            <a:gsLst>
              <a:gs pos="0">
                <a:schemeClr val="accent2">
                  <a:alpha val="70000"/>
                </a:schemeClr>
              </a:gs>
              <a:gs pos="44000">
                <a:schemeClr val="accent5">
                  <a:lumMod val="60000"/>
                  <a:lumOff val="40000"/>
                  <a:alpha val="0"/>
                </a:schemeClr>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7B37F7C-9550-DDDD-2DD6-FC8F6E57B1B3}"/>
              </a:ext>
            </a:extLst>
          </p:cNvPr>
          <p:cNvSpPr>
            <a:spLocks noGrp="1"/>
          </p:cNvSpPr>
          <p:nvPr>
            <p:ph type="title"/>
          </p:nvPr>
        </p:nvSpPr>
        <p:spPr>
          <a:xfrm>
            <a:off x="859028" y="2155188"/>
            <a:ext cx="4160233" cy="2839273"/>
          </a:xfrm>
        </p:spPr>
        <p:txBody>
          <a:bodyPr vert="horz" lIns="91440" tIns="45720" rIns="91440" bIns="45720" rtlCol="0" anchor="b">
            <a:normAutofit/>
          </a:bodyPr>
          <a:lstStyle/>
          <a:p>
            <a:r>
              <a:rPr lang="en-US" sz="4000" dirty="0">
                <a:solidFill>
                  <a:srgbClr val="FFFFFF"/>
                </a:solidFill>
              </a:rPr>
              <a:t>Frage </a:t>
            </a:r>
            <a:r>
              <a:rPr lang="en-US" sz="4000" dirty="0" err="1">
                <a:solidFill>
                  <a:srgbClr val="FFFFFF"/>
                </a:solidFill>
              </a:rPr>
              <a:t>zur</a:t>
            </a:r>
            <a:r>
              <a:rPr lang="en-US" sz="4000" dirty="0">
                <a:solidFill>
                  <a:srgbClr val="FFFFFF"/>
                </a:solidFill>
              </a:rPr>
              <a:t> </a:t>
            </a:r>
            <a:r>
              <a:rPr lang="en-US" sz="4000" dirty="0" err="1">
                <a:solidFill>
                  <a:srgbClr val="FFFFFF"/>
                </a:solidFill>
              </a:rPr>
              <a:t>Finanzierung</a:t>
            </a:r>
            <a:r>
              <a:rPr lang="en-US" sz="4000" dirty="0">
                <a:solidFill>
                  <a:srgbClr val="FFFFFF"/>
                </a:solidFill>
              </a:rPr>
              <a:t> </a:t>
            </a:r>
            <a:r>
              <a:rPr lang="en-US" sz="4000" dirty="0" err="1">
                <a:solidFill>
                  <a:srgbClr val="FFFFFF"/>
                </a:solidFill>
              </a:rPr>
              <a:t>digitaler</a:t>
            </a:r>
            <a:r>
              <a:rPr lang="en-US" sz="4000" dirty="0">
                <a:solidFill>
                  <a:srgbClr val="FFFFFF"/>
                </a:solidFill>
              </a:rPr>
              <a:t> </a:t>
            </a:r>
            <a:r>
              <a:rPr lang="en-US" sz="4000" dirty="0" err="1">
                <a:solidFill>
                  <a:srgbClr val="FFFFFF"/>
                </a:solidFill>
              </a:rPr>
              <a:t>Lösungen</a:t>
            </a:r>
            <a:r>
              <a:rPr lang="en-US" sz="4000" dirty="0">
                <a:solidFill>
                  <a:srgbClr val="FFFFFF"/>
                </a:solidFill>
              </a:rPr>
              <a:t> </a:t>
            </a:r>
            <a:r>
              <a:rPr lang="en-US" sz="4000" dirty="0" err="1">
                <a:solidFill>
                  <a:srgbClr val="FFFFFF"/>
                </a:solidFill>
              </a:rPr>
              <a:t>aus</a:t>
            </a:r>
            <a:r>
              <a:rPr lang="en-US" sz="4000" dirty="0">
                <a:solidFill>
                  <a:srgbClr val="FFFFFF"/>
                </a:solidFill>
              </a:rPr>
              <a:t> dem </a:t>
            </a:r>
            <a:r>
              <a:rPr lang="en-US" sz="4000" dirty="0" err="1">
                <a:solidFill>
                  <a:srgbClr val="FFFFFF"/>
                </a:solidFill>
              </a:rPr>
              <a:t>Publikum</a:t>
            </a:r>
            <a:r>
              <a:rPr lang="en-US" sz="4000" dirty="0">
                <a:solidFill>
                  <a:srgbClr val="FFFFFF"/>
                </a:solidFill>
              </a:rPr>
              <a:t> </a:t>
            </a:r>
          </a:p>
        </p:txBody>
      </p:sp>
      <p:sp>
        <p:nvSpPr>
          <p:cNvPr id="3" name="Inhaltsplatzhalter 2">
            <a:extLst>
              <a:ext uri="{FF2B5EF4-FFF2-40B4-BE49-F238E27FC236}">
                <a16:creationId xmlns:a16="http://schemas.microsoft.com/office/drawing/2014/main" id="{806B8C61-7973-5110-FDF4-51704DE3271D}"/>
              </a:ext>
            </a:extLst>
          </p:cNvPr>
          <p:cNvSpPr>
            <a:spLocks noGrp="1"/>
          </p:cNvSpPr>
          <p:nvPr>
            <p:ph idx="1"/>
          </p:nvPr>
        </p:nvSpPr>
        <p:spPr>
          <a:xfrm>
            <a:off x="859028" y="5166367"/>
            <a:ext cx="4160233" cy="850998"/>
          </a:xfrm>
        </p:spPr>
        <p:txBody>
          <a:bodyPr vert="horz" lIns="91440" tIns="45720" rIns="91440" bIns="45720" rtlCol="0">
            <a:normAutofit/>
          </a:bodyPr>
          <a:lstStyle/>
          <a:p>
            <a:pPr marL="0" indent="0">
              <a:buNone/>
            </a:pPr>
            <a:r>
              <a:rPr lang="en-US" sz="2000" dirty="0">
                <a:solidFill>
                  <a:srgbClr val="FFFFFF"/>
                </a:solidFill>
              </a:rPr>
              <a:t>Wie </a:t>
            </a:r>
            <a:r>
              <a:rPr lang="en-US" sz="2000" dirty="0" err="1">
                <a:solidFill>
                  <a:srgbClr val="FFFFFF"/>
                </a:solidFill>
              </a:rPr>
              <a:t>geht</a:t>
            </a:r>
            <a:r>
              <a:rPr lang="en-US" sz="2000" dirty="0">
                <a:solidFill>
                  <a:srgbClr val="FFFFFF"/>
                </a:solidFill>
              </a:rPr>
              <a:t> man </a:t>
            </a:r>
            <a:r>
              <a:rPr lang="en-US" sz="2000" dirty="0" err="1">
                <a:solidFill>
                  <a:srgbClr val="FFFFFF"/>
                </a:solidFill>
              </a:rPr>
              <a:t>mit</a:t>
            </a:r>
            <a:r>
              <a:rPr lang="en-US" sz="2000" dirty="0">
                <a:solidFill>
                  <a:srgbClr val="FFFFFF"/>
                </a:solidFill>
              </a:rPr>
              <a:t> </a:t>
            </a:r>
            <a:r>
              <a:rPr lang="en-US" sz="2000" dirty="0" err="1">
                <a:solidFill>
                  <a:srgbClr val="FFFFFF"/>
                </a:solidFill>
              </a:rPr>
              <a:t>Finanzierungsengpässen</a:t>
            </a:r>
            <a:r>
              <a:rPr lang="en-US" sz="2000" dirty="0">
                <a:solidFill>
                  <a:srgbClr val="FFFFFF"/>
                </a:solidFill>
              </a:rPr>
              <a:t> um?</a:t>
            </a:r>
          </a:p>
        </p:txBody>
      </p:sp>
    </p:spTree>
    <p:extLst>
      <p:ext uri="{BB962C8B-B14F-4D97-AF65-F5344CB8AC3E}">
        <p14:creationId xmlns:p14="http://schemas.microsoft.com/office/powerpoint/2010/main" val="1684290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156EB3-D5BE-0BC0-B02C-83A5687F9DA7}"/>
              </a:ext>
            </a:extLst>
          </p:cNvPr>
          <p:cNvSpPr>
            <a:spLocks noGrp="1"/>
          </p:cNvSpPr>
          <p:nvPr>
            <p:ph type="title"/>
          </p:nvPr>
        </p:nvSpPr>
        <p:spPr>
          <a:xfrm>
            <a:off x="838200" y="165100"/>
            <a:ext cx="10515600" cy="777875"/>
          </a:xfrm>
        </p:spPr>
        <p:txBody>
          <a:bodyPr/>
          <a:lstStyle/>
          <a:p>
            <a:pPr algn="ctr"/>
            <a:r>
              <a:rPr lang="de-DE" dirty="0">
                <a:effectLst>
                  <a:outerShdw blurRad="38100" dist="38100" dir="2700000" algn="tl">
                    <a:srgbClr val="000000">
                      <a:alpha val="43137"/>
                    </a:srgbClr>
                  </a:outerShdw>
                </a:effectLst>
              </a:rPr>
              <a:t>Möglichkeiten der Finanzierung</a:t>
            </a:r>
          </a:p>
        </p:txBody>
      </p:sp>
      <p:graphicFrame>
        <p:nvGraphicFramePr>
          <p:cNvPr id="4" name="Inhaltsplatzhalter 3">
            <a:extLst>
              <a:ext uri="{FF2B5EF4-FFF2-40B4-BE49-F238E27FC236}">
                <a16:creationId xmlns:a16="http://schemas.microsoft.com/office/drawing/2014/main" id="{A1AD8E2F-54D9-6A34-26F9-533B5AF36E12}"/>
              </a:ext>
            </a:extLst>
          </p:cNvPr>
          <p:cNvGraphicFramePr>
            <a:graphicFrameLocks noGrp="1"/>
          </p:cNvGraphicFramePr>
          <p:nvPr>
            <p:ph idx="1"/>
            <p:extLst>
              <p:ext uri="{D42A27DB-BD31-4B8C-83A1-F6EECF244321}">
                <p14:modId xmlns:p14="http://schemas.microsoft.com/office/powerpoint/2010/main" val="3018784017"/>
              </p:ext>
            </p:extLst>
          </p:nvPr>
        </p:nvGraphicFramePr>
        <p:xfrm>
          <a:off x="976745" y="1182255"/>
          <a:ext cx="5257800" cy="40774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Pfeil: nach rechts 4">
            <a:extLst>
              <a:ext uri="{FF2B5EF4-FFF2-40B4-BE49-F238E27FC236}">
                <a16:creationId xmlns:a16="http://schemas.microsoft.com/office/drawing/2014/main" id="{78BE969E-7257-6EED-56A0-B79439901A71}"/>
              </a:ext>
            </a:extLst>
          </p:cNvPr>
          <p:cNvSpPr/>
          <p:nvPr/>
        </p:nvSpPr>
        <p:spPr>
          <a:xfrm>
            <a:off x="6954982" y="2050473"/>
            <a:ext cx="4331854" cy="2189018"/>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t>Fundraising als Chance begreifen</a:t>
            </a:r>
          </a:p>
        </p:txBody>
      </p:sp>
    </p:spTree>
    <p:extLst>
      <p:ext uri="{BB962C8B-B14F-4D97-AF65-F5344CB8AC3E}">
        <p14:creationId xmlns:p14="http://schemas.microsoft.com/office/powerpoint/2010/main" val="2202813431"/>
      </p:ext>
    </p:extLst>
  </p:cSld>
  <p:clrMapOvr>
    <a:masterClrMapping/>
  </p:clrMapOvr>
  <p:transition spd="slow">
    <p:cove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B9E1F9-1D9C-FA8C-5958-F813D41A01CA}"/>
              </a:ext>
            </a:extLst>
          </p:cNvPr>
          <p:cNvSpPr>
            <a:spLocks noGrp="1"/>
          </p:cNvSpPr>
          <p:nvPr>
            <p:ph type="title"/>
          </p:nvPr>
        </p:nvSpPr>
        <p:spPr>
          <a:xfrm>
            <a:off x="237067" y="-114088"/>
            <a:ext cx="4790440" cy="3688562"/>
          </a:xfrm>
        </p:spPr>
        <p:txBody>
          <a:bodyPr>
            <a:normAutofit/>
          </a:bodyPr>
          <a:lstStyle/>
          <a:p>
            <a:r>
              <a:rPr lang="de-DE" dirty="0"/>
              <a:t>„</a:t>
            </a:r>
            <a:r>
              <a:rPr lang="de-DE" dirty="0">
                <a:effectLst>
                  <a:outerShdw blurRad="38100" dist="38100" dir="2700000" algn="tl">
                    <a:srgbClr val="000000">
                      <a:alpha val="43137"/>
                    </a:srgbClr>
                  </a:outerShdw>
                </a:effectLst>
              </a:rPr>
              <a:t>Fundraising für Digitalisierungs-projekte für Vereine</a:t>
            </a:r>
            <a:r>
              <a:rPr lang="de-DE" dirty="0"/>
              <a:t>“</a:t>
            </a:r>
            <a:br>
              <a:rPr lang="de-DE" dirty="0"/>
            </a:br>
            <a:r>
              <a:rPr lang="de-DE" sz="2800" dirty="0"/>
              <a:t>Ergebnisse aus dem Workshop vom digital.fit-Tag am 9.11.2024</a:t>
            </a:r>
          </a:p>
        </p:txBody>
      </p:sp>
      <p:pic>
        <p:nvPicPr>
          <p:cNvPr id="5" name="Inhaltsplatzhalter 4" descr="Ein Bild, das Text, Klebezettel, Handschrift, Whiteboard enthält.&#10;&#10;KI-generierte Inhalte können fehlerhaft sein.">
            <a:extLst>
              <a:ext uri="{FF2B5EF4-FFF2-40B4-BE49-F238E27FC236}">
                <a16:creationId xmlns:a16="http://schemas.microsoft.com/office/drawing/2014/main" id="{210FE547-5E95-9EA3-9115-31D76FF893B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1247" t="1336" r="13140"/>
          <a:stretch>
            <a:fillRect/>
          </a:stretch>
        </p:blipFill>
        <p:spPr>
          <a:xfrm>
            <a:off x="5293360" y="53340"/>
            <a:ext cx="6898640" cy="6751320"/>
          </a:xfrm>
        </p:spPr>
      </p:pic>
    </p:spTree>
    <p:extLst>
      <p:ext uri="{BB962C8B-B14F-4D97-AF65-F5344CB8AC3E}">
        <p14:creationId xmlns:p14="http://schemas.microsoft.com/office/powerpoint/2010/main" val="360911191"/>
      </p:ext>
    </p:extLst>
  </p:cSld>
  <p:clrMapOvr>
    <a:masterClrMapping/>
  </p:clrMapOvr>
  <p:transition spd="slow">
    <p:cover/>
  </p:transition>
</p:sld>
</file>

<file path=ppt/theme/theme1.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4b28764-d5c0-4428-96de-c323110d48ac">
      <Terms xmlns="http://schemas.microsoft.com/office/infopath/2007/PartnerControls"/>
    </lcf76f155ced4ddcb4097134ff3c332f>
    <SharedWithUsers xmlns="6bbbc1b6-3fd4-4f54-8255-b1245616efd7">
      <UserInfo>
        <DisplayName>Yannick Nannen</DisplayName>
        <AccountId>25</AccountId>
        <AccountType/>
      </UserInfo>
      <UserInfo>
        <DisplayName>Kristin Schipper</DisplayName>
        <AccountId>26</AccountId>
        <AccountType/>
      </UserInfo>
      <UserInfo>
        <DisplayName>Jens Wortmann</DisplayName>
        <AccountId>12</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06DA90703A9F3841B95DEE39D5D766DB" ma:contentTypeVersion="14" ma:contentTypeDescription="Ein neues Dokument erstellen." ma:contentTypeScope="" ma:versionID="cb496db4029b36b08c301fffbe6b8234">
  <xsd:schema xmlns:xsd="http://www.w3.org/2001/XMLSchema" xmlns:xs="http://www.w3.org/2001/XMLSchema" xmlns:p="http://schemas.microsoft.com/office/2006/metadata/properties" xmlns:ns2="d4b28764-d5c0-4428-96de-c323110d48ac" xmlns:ns3="6bbbc1b6-3fd4-4f54-8255-b1245616efd7" targetNamespace="http://schemas.microsoft.com/office/2006/metadata/properties" ma:root="true" ma:fieldsID="01083f74994f86ee67a34785e734db44" ns2:_="" ns3:_="">
    <xsd:import namespace="d4b28764-d5c0-4428-96de-c323110d48ac"/>
    <xsd:import namespace="6bbbc1b6-3fd4-4f54-8255-b1245616efd7"/>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lcf76f155ced4ddcb4097134ff3c332f" minOccurs="0"/>
                <xsd:element ref="ns2:MediaServiceOCR" minOccurs="0"/>
                <xsd:element ref="ns2:MediaServiceLocation"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b28764-d5c0-4428-96de-c323110d48a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lcf76f155ced4ddcb4097134ff3c332f" ma:index="16" nillable="true" ma:taxonomy="true" ma:internalName="lcf76f155ced4ddcb4097134ff3c332f" ma:taxonomyFieldName="MediaServiceImageTags" ma:displayName="Bildmarkierungen" ma:readOnly="false" ma:fieldId="{5cf76f15-5ced-4ddc-b409-7134ff3c332f}" ma:taxonomyMulti="true" ma:sspId="129b7f47-4266-4cd7-b873-fccabbb17f55"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bbbc1b6-3fd4-4f54-8255-b1245616efd7" elementFormDefault="qualified">
    <xsd:import namespace="http://schemas.microsoft.com/office/2006/documentManagement/types"/>
    <xsd:import namespace="http://schemas.microsoft.com/office/infopath/2007/PartnerControls"/>
    <xsd:element name="SharedWithUsers" ma:index="20"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8375FA2-2738-41C9-BC56-F2910E1D2C10}">
  <ds:schemaRefs>
    <ds:schemaRef ds:uri="http://schemas.microsoft.com/sharepoint/v3/contenttype/forms"/>
  </ds:schemaRefs>
</ds:datastoreItem>
</file>

<file path=customXml/itemProps2.xml><?xml version="1.0" encoding="utf-8"?>
<ds:datastoreItem xmlns:ds="http://schemas.openxmlformats.org/officeDocument/2006/customXml" ds:itemID="{D93FEFE1-B0BD-4642-8F83-C821F21103A7}">
  <ds:schemaRefs>
    <ds:schemaRef ds:uri="http://schemas.microsoft.com/office/2006/metadata/properties"/>
    <ds:schemaRef ds:uri="http://schemas.microsoft.com/office/infopath/2007/PartnerControls"/>
    <ds:schemaRef ds:uri="d4b28764-d5c0-4428-96de-c323110d48ac"/>
    <ds:schemaRef ds:uri="6bbbc1b6-3fd4-4f54-8255-b1245616efd7"/>
  </ds:schemaRefs>
</ds:datastoreItem>
</file>

<file path=customXml/itemProps3.xml><?xml version="1.0" encoding="utf-8"?>
<ds:datastoreItem xmlns:ds="http://schemas.openxmlformats.org/officeDocument/2006/customXml" ds:itemID="{D7BA71D3-235B-41E7-9122-6BE248E26F7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4b28764-d5c0-4428-96de-c323110d48ac"/>
    <ds:schemaRef ds:uri="6bbbc1b6-3fd4-4f54-8255-b1245616efd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4181</Words>
  <Application>Microsoft Office PowerPoint</Application>
  <PresentationFormat>Breitbild</PresentationFormat>
  <Paragraphs>627</Paragraphs>
  <Slides>107</Slides>
  <Notes>18</Notes>
  <HiddenSlides>1</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107</vt:i4>
      </vt:variant>
    </vt:vector>
  </HeadingPairs>
  <TitlesOfParts>
    <vt:vector size="115" baseType="lpstr">
      <vt:lpstr>-apple-system</vt:lpstr>
      <vt:lpstr>Aptos</vt:lpstr>
      <vt:lpstr>Aptos Display</vt:lpstr>
      <vt:lpstr>Arial</vt:lpstr>
      <vt:lpstr>Calibri</vt:lpstr>
      <vt:lpstr>Play</vt:lpstr>
      <vt:lpstr>Wingdings</vt:lpstr>
      <vt:lpstr>Office</vt:lpstr>
      <vt:lpstr>Herzlich Willkommen</vt:lpstr>
      <vt:lpstr>HINWEIS</vt:lpstr>
      <vt:lpstr>Ablauf</vt:lpstr>
      <vt:lpstr>PowerPoint-Präsentation</vt:lpstr>
      <vt:lpstr>PowerPoint-Präsentation</vt:lpstr>
      <vt:lpstr>Zielgruppe:</vt:lpstr>
      <vt:lpstr>Schwerpunkte in unserer Beratung waren:</vt:lpstr>
      <vt:lpstr>Wichtige Informationen zu unseren Beratungszielen</vt:lpstr>
      <vt:lpstr>Unsere Fortbildungen</vt:lpstr>
      <vt:lpstr>PowerPoint-Präsentation</vt:lpstr>
      <vt:lpstr>beratene Vereine und Organisationen</vt:lpstr>
      <vt:lpstr>PowerPoint-Präsentation</vt:lpstr>
      <vt:lpstr>beratene Vereine und Organisationen</vt:lpstr>
      <vt:lpstr>Thematische Anfragen (Mehrfachnennungen)</vt:lpstr>
      <vt:lpstr>Einschätzung aus 2 Jahren digital.fit –  Wie weit sind die Vereine mit der Digitalisierung?</vt:lpstr>
      <vt:lpstr>Wie sind Ihre Erfahrungen?</vt:lpstr>
      <vt:lpstr>Mythen zur Digitalisierung im Verein/ in der gemeinnützigen Organisation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Fazit</vt:lpstr>
      <vt:lpstr>Best-Practice</vt:lpstr>
      <vt:lpstr>PowerPoint-Präsentation</vt:lpstr>
      <vt:lpstr>PowerPoint-Präsentation</vt:lpstr>
      <vt:lpstr>PowerPoint-Präsentation</vt:lpstr>
      <vt:lpstr>PowerPoint-Präsentation</vt:lpstr>
      <vt:lpstr>PowerPoint-Präsentation</vt:lpstr>
      <vt:lpstr>PowerPoint-Präsentation</vt:lpstr>
      <vt:lpstr>Ein kleiner Verein im Kreis Coesfeld</vt:lpstr>
      <vt:lpstr>kurze Pause  - wenn erwünscht</vt:lpstr>
      <vt:lpstr>Beratung</vt:lpstr>
      <vt:lpstr>Beratungsleitfaden</vt:lpstr>
      <vt:lpstr>Kontaktaufnahme durch Verein/  gemeinnützige Organisation</vt:lpstr>
      <vt:lpstr>Entweder (eher selten) Direktlösung kleinerer Anfragen</vt:lpstr>
      <vt:lpstr>In der Regel Start des Beratungsprozesses mit Selbstcheck-Fragebogen</vt:lpstr>
      <vt:lpstr>Selbstcheck-Fragebogen</vt:lpstr>
      <vt:lpstr>Ausschnitt aus dem Selbstcheck-Fragebogen</vt:lpstr>
      <vt:lpstr>Ausschnitt aus dem Selbstcheck-Fragebogen</vt:lpstr>
      <vt:lpstr>Ausschnitt aus dem Selbstcheck-Fragebogen</vt:lpstr>
      <vt:lpstr>PowerPoint-Präsentation</vt:lpstr>
      <vt:lpstr>Erstes Treffen</vt:lpstr>
      <vt:lpstr>Fallbeispiel:  Individuelles Digitalisierungsvorhaben ÜBM &amp; mehr</vt:lpstr>
      <vt:lpstr>Agenda für das erste Treffen</vt:lpstr>
      <vt:lpstr>PowerPoint-Präsentation</vt:lpstr>
      <vt:lpstr>PowerPoint-Präsentation</vt:lpstr>
      <vt:lpstr>PowerPoint-Präsentation</vt:lpstr>
      <vt:lpstr>PowerPoint-Präsentation</vt:lpstr>
      <vt:lpstr>Erkenntnisse aus dem Selbstcheck-Fragebogen</vt:lpstr>
      <vt:lpstr>Beratungsschwerpunkte auf Grundlage des Selbstcheck-Fragebogens:</vt:lpstr>
      <vt:lpstr>Rückfragen von meiner Seite aus:</vt:lpstr>
      <vt:lpstr>stets zu erfragen:  Digitalisierungsskepsis</vt:lpstr>
      <vt:lpstr>Bewertung unserer bisher verwendeten digitalen Tools</vt:lpstr>
      <vt:lpstr>PowerPoint-Präsentation</vt:lpstr>
      <vt:lpstr>Nächste Schritte</vt:lpstr>
      <vt:lpstr>Recherche durch digital.fit</vt:lpstr>
      <vt:lpstr>2. Treffen (vorwiegend online)</vt:lpstr>
      <vt:lpstr>Vereinssoftware</vt:lpstr>
      <vt:lpstr>PowerPoint-Präsentation</vt:lpstr>
      <vt:lpstr>PowerPoint-Präsentation</vt:lpstr>
      <vt:lpstr>PowerPoint-Präsentation</vt:lpstr>
      <vt:lpstr>PowerPoint-Präsentation</vt:lpstr>
      <vt:lpstr>Checkliste zur Auswahl der Vereinssoftware </vt:lpstr>
      <vt:lpstr>Homepage – Anbieterwechsel?</vt:lpstr>
      <vt:lpstr>Domain-Mitnahme</vt:lpstr>
      <vt:lpstr>Zeiterfassung der Mitarbeitenden</vt:lpstr>
      <vt:lpstr>DSGVO-Kriterien bei der digitalen Zeiterfassung</vt:lpstr>
      <vt:lpstr>DSGVO-konforme Lösungen (Zeitsoftware):</vt:lpstr>
      <vt:lpstr>Excel zur Zeiterfassung nutzen</vt:lpstr>
      <vt:lpstr>Nächste Schritte</vt:lpstr>
      <vt:lpstr>Erfolgreiche Etablierung</vt:lpstr>
      <vt:lpstr>Rückmeldung</vt:lpstr>
      <vt:lpstr>Mittagspause im Bistro Orange</vt:lpstr>
      <vt:lpstr>Digitalisierungsstrategie: Ein praktischer Einblick</vt:lpstr>
      <vt:lpstr>Interview mit Nils Uhde (SV DJK Grün-Weiß Nottuln) –  Aus der Praxis </vt:lpstr>
      <vt:lpstr>PowerPoint-Präsentation</vt:lpstr>
      <vt:lpstr>PowerPoint-Präsentation</vt:lpstr>
      <vt:lpstr>PowerPoint-Präsentation</vt:lpstr>
      <vt:lpstr>Best-Practice-Beispiel</vt:lpstr>
      <vt:lpstr>PowerPoint-Präsentation</vt:lpstr>
      <vt:lpstr>PowerPoint-Präsentation</vt:lpstr>
      <vt:lpstr>PowerPoint-Präsentation</vt:lpstr>
      <vt:lpstr>PowerPoint-Präsentation</vt:lpstr>
      <vt:lpstr>PowerPoint-Präsentation</vt:lpstr>
      <vt:lpstr>PowerPoint-Präsentation</vt:lpstr>
      <vt:lpstr>z.B. Zusammenarbeit mit Padlet</vt:lpstr>
      <vt:lpstr>PowerPoint-Präsentation</vt:lpstr>
      <vt:lpstr>PowerPoint-Präsentation</vt:lpstr>
      <vt:lpstr>Fallstricke bei der Umsetzung von Digitalisierungsvorhaben</vt:lpstr>
      <vt:lpstr>PowerPoint-Präsentation</vt:lpstr>
      <vt:lpstr>Umgang mit Digitalisierungsskeptikern vermutete Hauptgründe für Skepsis</vt:lpstr>
      <vt:lpstr>PowerPoint-Präsentation</vt:lpstr>
      <vt:lpstr>Frage zur Finanzierung digitaler Lösungen aus dem Publikum </vt:lpstr>
      <vt:lpstr>Möglichkeiten der Finanzierung</vt:lpstr>
      <vt:lpstr>„Fundraising für Digitalisierungs-projekte für Vereine“ Ergebnisse aus dem Workshop vom digital.fit-Tag am 9.11.2024</vt:lpstr>
      <vt:lpstr>PowerPoint-Präsentation</vt:lpstr>
      <vt:lpstr>kurze Pause  - wenn erwünscht</vt:lpstr>
      <vt:lpstr>Gesprächsangebot: _______________ Zukunftsstrategien für die Digitalisierung im Ehrenamt</vt:lpstr>
      <vt:lpstr>digital.fit wirkt weiter</vt:lpstr>
      <vt:lpstr>Interesse an Fortbildungen und Schulungen?</vt:lpstr>
      <vt:lpstr>Gibt es weitere Fragen aus dem Publikum?</vt:lpstr>
      <vt:lpstr>Herzlichen Dank  </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Herzlich Willkommen</dc:title>
  <dc:creator>Verena Rohlmann</dc:creator>
  <cp:lastModifiedBy>Verena Rohlmann</cp:lastModifiedBy>
  <cp:revision>16</cp:revision>
  <dcterms:created xsi:type="dcterms:W3CDTF">2024-04-03T06:12:59Z</dcterms:created>
  <dcterms:modified xsi:type="dcterms:W3CDTF">2025-09-22T07:13:15Z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0x01010006DA90703A9F3841B95DEE39D5D766DB</vt:lpwstr>
  </property>
  <property fmtid="{D5CDD505-2E9C-101B-9397-08002B2CF9AE}" pid="3" name="MediaServiceImageTags">
    <vt:lpwstr/>
  </property>
</Properties>
</file>